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5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6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7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  <p:sldMasterId id="2147483750" r:id="rId5"/>
    <p:sldMasterId id="2147483774" r:id="rId6"/>
    <p:sldMasterId id="2147483791" r:id="rId7"/>
    <p:sldMasterId id="2147483810" r:id="rId8"/>
    <p:sldMasterId id="2147483882" r:id="rId9"/>
    <p:sldMasterId id="2147483894" r:id="rId10"/>
    <p:sldMasterId id="2147483901" r:id="rId11"/>
    <p:sldMasterId id="2147483906" r:id="rId12"/>
    <p:sldMasterId id="2147483935" r:id="rId13"/>
  </p:sldMasterIdLst>
  <p:notesMasterIdLst>
    <p:notesMasterId r:id="rId92"/>
  </p:notesMasterIdLst>
  <p:sldIdLst>
    <p:sldId id="257" r:id="rId14"/>
    <p:sldId id="256" r:id="rId15"/>
    <p:sldId id="276" r:id="rId16"/>
    <p:sldId id="277" r:id="rId17"/>
    <p:sldId id="278" r:id="rId18"/>
    <p:sldId id="279" r:id="rId19"/>
    <p:sldId id="259" r:id="rId20"/>
    <p:sldId id="260" r:id="rId21"/>
    <p:sldId id="280" r:id="rId22"/>
    <p:sldId id="261" r:id="rId23"/>
    <p:sldId id="292" r:id="rId24"/>
    <p:sldId id="281" r:id="rId25"/>
    <p:sldId id="262" r:id="rId26"/>
    <p:sldId id="293" r:id="rId27"/>
    <p:sldId id="263" r:id="rId28"/>
    <p:sldId id="294" r:id="rId29"/>
    <p:sldId id="282" r:id="rId30"/>
    <p:sldId id="264" r:id="rId31"/>
    <p:sldId id="283" r:id="rId32"/>
    <p:sldId id="265" r:id="rId33"/>
    <p:sldId id="284" r:id="rId34"/>
    <p:sldId id="266" r:id="rId35"/>
    <p:sldId id="285" r:id="rId36"/>
    <p:sldId id="267" r:id="rId37"/>
    <p:sldId id="268" r:id="rId38"/>
    <p:sldId id="286" r:id="rId39"/>
    <p:sldId id="269" r:id="rId40"/>
    <p:sldId id="287" r:id="rId41"/>
    <p:sldId id="270" r:id="rId42"/>
    <p:sldId id="288" r:id="rId43"/>
    <p:sldId id="295" r:id="rId44"/>
    <p:sldId id="271" r:id="rId45"/>
    <p:sldId id="289" r:id="rId46"/>
    <p:sldId id="272" r:id="rId47"/>
    <p:sldId id="290" r:id="rId48"/>
    <p:sldId id="273" r:id="rId49"/>
    <p:sldId id="291" r:id="rId50"/>
    <p:sldId id="274" r:id="rId51"/>
    <p:sldId id="296" r:id="rId52"/>
    <p:sldId id="297" r:id="rId53"/>
    <p:sldId id="258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305" r:id="rId62"/>
    <p:sldId id="306" r:id="rId63"/>
    <p:sldId id="307" r:id="rId64"/>
    <p:sldId id="308" r:id="rId65"/>
    <p:sldId id="309" r:id="rId66"/>
    <p:sldId id="1294" r:id="rId67"/>
    <p:sldId id="1295" r:id="rId68"/>
    <p:sldId id="1304" r:id="rId69"/>
    <p:sldId id="1305" r:id="rId70"/>
    <p:sldId id="1306" r:id="rId71"/>
    <p:sldId id="1307" r:id="rId72"/>
    <p:sldId id="1308" r:id="rId73"/>
    <p:sldId id="1309" r:id="rId74"/>
    <p:sldId id="1073" r:id="rId75"/>
    <p:sldId id="1310" r:id="rId76"/>
    <p:sldId id="1311" r:id="rId77"/>
    <p:sldId id="1315" r:id="rId78"/>
    <p:sldId id="1316" r:id="rId79"/>
    <p:sldId id="1317" r:id="rId80"/>
    <p:sldId id="311" r:id="rId81"/>
    <p:sldId id="310" r:id="rId82"/>
    <p:sldId id="312" r:id="rId83"/>
    <p:sldId id="313" r:id="rId84"/>
    <p:sldId id="315" r:id="rId85"/>
    <p:sldId id="316" r:id="rId86"/>
    <p:sldId id="317" r:id="rId87"/>
    <p:sldId id="1312" r:id="rId88"/>
    <p:sldId id="1313" r:id="rId89"/>
    <p:sldId id="1314" r:id="rId90"/>
    <p:sldId id="1318" r:id="rId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5F3"/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773" autoAdjust="0"/>
  </p:normalViewPr>
  <p:slideViewPr>
    <p:cSldViewPr snapToGrid="0">
      <p:cViewPr varScale="1">
        <p:scale>
          <a:sx n="75" d="100"/>
          <a:sy n="75" d="100"/>
        </p:scale>
        <p:origin x="8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7.xml"/><Relationship Id="rId95" Type="http://schemas.openxmlformats.org/officeDocument/2006/relationships/theme" Target="theme/them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93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91" Type="http://schemas.openxmlformats.org/officeDocument/2006/relationships/slide" Target="slides/slide78.xml"/><Relationship Id="rId9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8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9B6A47-01BA-4628-84E3-1918DB52AA3A}" type="doc">
      <dgm:prSet loTypeId="urn:microsoft.com/office/officeart/2008/layout/LinedList" loCatId="list" qsTypeId="urn:microsoft.com/office/officeart/2005/8/quickstyle/simple1" qsCatId="simple" csTypeId="urn:microsoft.com/office/officeart/2005/8/colors/accent3_3" csCatId="accent3"/>
      <dgm:spPr/>
      <dgm:t>
        <a:bodyPr/>
        <a:lstStyle/>
        <a:p>
          <a:endParaRPr lang="en-IN"/>
        </a:p>
      </dgm:t>
    </dgm:pt>
    <dgm:pt modelId="{26DFBF8F-9766-4167-B001-40E21B353176}">
      <dgm:prSet custT="1"/>
      <dgm:spPr/>
      <dgm:t>
        <a:bodyPr/>
        <a:lstStyle/>
        <a:p>
          <a:pPr>
            <a:tabLst>
              <a:tab pos="552450" algn="l"/>
              <a:tab pos="4659313" algn="l"/>
            </a:tabLst>
          </a:pPr>
          <a:r>
            <a: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Branches of Veterinary Anatomy</a:t>
          </a:r>
          <a:endParaRPr lang="en-IN" sz="20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074345-BE63-41B3-8F03-18DAFCD631D3}" type="parTrans" cxnId="{4577B0E0-2B0A-4D21-AA8A-E86D15E1307A}">
      <dgm:prSet/>
      <dgm:spPr/>
      <dgm:t>
        <a:bodyPr/>
        <a:lstStyle/>
        <a:p>
          <a:endParaRPr lang="en-IN"/>
        </a:p>
      </dgm:t>
    </dgm:pt>
    <dgm:pt modelId="{27653D81-632E-4AEF-860F-B8B5F48B4E0E}" type="sibTrans" cxnId="{4577B0E0-2B0A-4D21-AA8A-E86D15E1307A}">
      <dgm:prSet/>
      <dgm:spPr/>
      <dgm:t>
        <a:bodyPr/>
        <a:lstStyle/>
        <a:p>
          <a:endParaRPr lang="en-IN"/>
        </a:p>
      </dgm:t>
    </dgm:pt>
    <dgm:pt modelId="{D0580D3F-60BE-4BE3-98E4-E7B0B27E7B69}">
      <dgm:prSet custT="1"/>
      <dgm:spPr/>
      <dgm:t>
        <a:bodyPr/>
        <a:lstStyle/>
        <a:p>
          <a:r>
            <a: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Comparative Anatomy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: Differences and similarities among species.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4C268C-5BD9-4CF5-8903-6B8AEC6D5B70}" type="parTrans" cxnId="{AAAA630B-05E2-432D-8CC4-D4F24E34E678}">
      <dgm:prSet/>
      <dgm:spPr/>
      <dgm:t>
        <a:bodyPr/>
        <a:lstStyle/>
        <a:p>
          <a:endParaRPr lang="en-IN"/>
        </a:p>
      </dgm:t>
    </dgm:pt>
    <dgm:pt modelId="{305CD529-A136-43C5-A494-A1992EFD0E1F}" type="sibTrans" cxnId="{AAAA630B-05E2-432D-8CC4-D4F24E34E678}">
      <dgm:prSet/>
      <dgm:spPr/>
      <dgm:t>
        <a:bodyPr/>
        <a:lstStyle/>
        <a:p>
          <a:endParaRPr lang="en-IN"/>
        </a:p>
      </dgm:t>
    </dgm:pt>
    <dgm:pt modelId="{6521021D-3BF3-436A-BCD8-66292A40532B}">
      <dgm:prSet custT="1"/>
      <dgm:spPr/>
      <dgm:t>
        <a:bodyPr/>
        <a:lstStyle/>
        <a:p>
          <a:r>
            <a: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Developmental Anatomy (Embryology)</a:t>
          </a:r>
          <a:r>
            <a: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Development from a single cell to a fetus.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50E221-A1FD-4BC8-AB27-914ECF859BB7}" type="parTrans" cxnId="{A2B91800-6C6D-4863-8032-DC01D19C9FC9}">
      <dgm:prSet/>
      <dgm:spPr/>
      <dgm:t>
        <a:bodyPr/>
        <a:lstStyle/>
        <a:p>
          <a:endParaRPr lang="en-IN"/>
        </a:p>
      </dgm:t>
    </dgm:pt>
    <dgm:pt modelId="{CB104C48-9999-4282-BE72-3AC7E15AA955}" type="sibTrans" cxnId="{A2B91800-6C6D-4863-8032-DC01D19C9FC9}">
      <dgm:prSet/>
      <dgm:spPr/>
      <dgm:t>
        <a:bodyPr/>
        <a:lstStyle/>
        <a:p>
          <a:endParaRPr lang="en-IN"/>
        </a:p>
      </dgm:t>
    </dgm:pt>
    <dgm:pt modelId="{29EDE4F0-03FF-408C-96E3-80688F72788F}">
      <dgm:prSet custT="1"/>
      <dgm:spPr/>
      <dgm:t>
        <a:bodyPr/>
        <a:lstStyle/>
        <a:p>
          <a:r>
            <a: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Histology</a:t>
          </a:r>
          <a:r>
            <a: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Microscopic structure of tissues and organs.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B5A682-9812-4B98-9828-ECB5C2A23397}" type="parTrans" cxnId="{44208E5D-F315-4F72-A613-90EA54971E56}">
      <dgm:prSet/>
      <dgm:spPr/>
      <dgm:t>
        <a:bodyPr/>
        <a:lstStyle/>
        <a:p>
          <a:endParaRPr lang="en-IN"/>
        </a:p>
      </dgm:t>
    </dgm:pt>
    <dgm:pt modelId="{DEC6BEE9-C1AB-430B-B02F-99D430318C53}" type="sibTrans" cxnId="{44208E5D-F315-4F72-A613-90EA54971E56}">
      <dgm:prSet/>
      <dgm:spPr/>
      <dgm:t>
        <a:bodyPr/>
        <a:lstStyle/>
        <a:p>
          <a:endParaRPr lang="en-IN"/>
        </a:p>
      </dgm:t>
    </dgm:pt>
    <dgm:pt modelId="{68DD4B58-6BC8-48E3-B7B1-4B6C932712D9}">
      <dgm:prSet custT="1"/>
      <dgm:spPr/>
      <dgm:t>
        <a:bodyPr/>
        <a:lstStyle/>
        <a:p>
          <a:r>
            <a: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Neuroanatomy</a:t>
          </a:r>
          <a:r>
            <a: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Structure and function of the nervous system.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D8ED02-18F7-4B74-B40D-B820FE41EFA8}" type="parTrans" cxnId="{0AABBDDF-A8EE-48FF-95D2-F6E3148FC9CA}">
      <dgm:prSet/>
      <dgm:spPr/>
      <dgm:t>
        <a:bodyPr/>
        <a:lstStyle/>
        <a:p>
          <a:endParaRPr lang="en-IN"/>
        </a:p>
      </dgm:t>
    </dgm:pt>
    <dgm:pt modelId="{80A1B9BF-4D82-48FB-A071-AEE8F49BD7B6}" type="sibTrans" cxnId="{0AABBDDF-A8EE-48FF-95D2-F6E3148FC9CA}">
      <dgm:prSet/>
      <dgm:spPr/>
      <dgm:t>
        <a:bodyPr/>
        <a:lstStyle/>
        <a:p>
          <a:endParaRPr lang="en-IN"/>
        </a:p>
      </dgm:t>
    </dgm:pt>
    <dgm:pt modelId="{32824D97-F194-4951-8FF3-1B67D1A36E33}">
      <dgm:prSet custT="1"/>
      <dgm:spPr/>
      <dgm:t>
        <a:bodyPr/>
        <a:lstStyle/>
        <a:p>
          <a:r>
            <a: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Osteology</a:t>
          </a:r>
          <a:r>
            <a: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Study of bones and the skeletal system.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52C137-012B-4C52-B60F-73A49B90FBAD}" type="parTrans" cxnId="{6C65045B-8574-4360-B29D-B0EDDC749945}">
      <dgm:prSet/>
      <dgm:spPr/>
      <dgm:t>
        <a:bodyPr/>
        <a:lstStyle/>
        <a:p>
          <a:endParaRPr lang="en-IN"/>
        </a:p>
      </dgm:t>
    </dgm:pt>
    <dgm:pt modelId="{EE76E9FD-4C1B-44E0-BE50-5FCD6ED74ECE}" type="sibTrans" cxnId="{6C65045B-8574-4360-B29D-B0EDDC749945}">
      <dgm:prSet/>
      <dgm:spPr/>
      <dgm:t>
        <a:bodyPr/>
        <a:lstStyle/>
        <a:p>
          <a:endParaRPr lang="en-IN"/>
        </a:p>
      </dgm:t>
    </dgm:pt>
    <dgm:pt modelId="{44ED2255-3A18-416B-97BA-9DB2B8C68F30}">
      <dgm:prSet custT="1"/>
      <dgm:spPr/>
      <dgm:t>
        <a:bodyPr/>
        <a:lstStyle/>
        <a:p>
          <a:r>
            <a:rPr lang="en-US" sz="20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Splanchnology</a:t>
          </a:r>
          <a:r>
            <a: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Anatomy of internal organs (digestive, respiratory, urinary, reproductive).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3E6358-A2B4-4F87-A162-B33E2760220D}" type="parTrans" cxnId="{0D271F46-E6DD-4656-A62E-18DC4CD3984B}">
      <dgm:prSet/>
      <dgm:spPr/>
      <dgm:t>
        <a:bodyPr/>
        <a:lstStyle/>
        <a:p>
          <a:endParaRPr lang="en-IN"/>
        </a:p>
      </dgm:t>
    </dgm:pt>
    <dgm:pt modelId="{6E3490D2-1109-43E7-95E8-BD5A73BE48A6}" type="sibTrans" cxnId="{0D271F46-E6DD-4656-A62E-18DC4CD3984B}">
      <dgm:prSet/>
      <dgm:spPr/>
      <dgm:t>
        <a:bodyPr/>
        <a:lstStyle/>
        <a:p>
          <a:endParaRPr lang="en-IN"/>
        </a:p>
      </dgm:t>
    </dgm:pt>
    <dgm:pt modelId="{67EE5F53-7DE2-4843-9258-CEC5CCB57A5E}">
      <dgm:prSet custT="1"/>
      <dgm:spPr/>
      <dgm:t>
        <a:bodyPr/>
        <a:lstStyle/>
        <a:p>
          <a:r>
            <a:rPr lang="en-US" sz="2000" b="1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Syndesmology</a:t>
          </a:r>
          <a:r>
            <a: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Structure and function of joints and ligaments.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B09434-6CD4-427A-B858-460D2A97929B}" type="parTrans" cxnId="{8313B7DA-03A1-4535-B8AD-5F857DCEF226}">
      <dgm:prSet/>
      <dgm:spPr/>
      <dgm:t>
        <a:bodyPr/>
        <a:lstStyle/>
        <a:p>
          <a:endParaRPr lang="en-IN"/>
        </a:p>
      </dgm:t>
    </dgm:pt>
    <dgm:pt modelId="{CC9EAF9B-EE71-4382-AAB8-BA436668EC98}" type="sibTrans" cxnId="{8313B7DA-03A1-4535-B8AD-5F857DCEF226}">
      <dgm:prSet/>
      <dgm:spPr/>
      <dgm:t>
        <a:bodyPr/>
        <a:lstStyle/>
        <a:p>
          <a:endParaRPr lang="en-IN"/>
        </a:p>
      </dgm:t>
    </dgm:pt>
    <dgm:pt modelId="{346C69E9-825A-4713-B429-FDDC43976C80}">
      <dgm:prSet custT="1"/>
      <dgm:spPr/>
      <dgm:t>
        <a:bodyPr/>
        <a:lstStyle/>
        <a:p>
          <a:r>
            <a: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Angiology</a:t>
          </a:r>
          <a:r>
            <a: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Anatomy of the circulatory system (arteries, veins, lymphatics).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55634E-2EDB-431A-96A1-7ABCB46A3F36}" type="parTrans" cxnId="{807C5EE7-6C53-4FF6-BDA4-974E3EB160FB}">
      <dgm:prSet/>
      <dgm:spPr/>
      <dgm:t>
        <a:bodyPr/>
        <a:lstStyle/>
        <a:p>
          <a:endParaRPr lang="en-IN"/>
        </a:p>
      </dgm:t>
    </dgm:pt>
    <dgm:pt modelId="{A92BB6F2-6923-4873-AE95-FB2B6A3AD4AC}" type="sibTrans" cxnId="{807C5EE7-6C53-4FF6-BDA4-974E3EB160FB}">
      <dgm:prSet/>
      <dgm:spPr/>
      <dgm:t>
        <a:bodyPr/>
        <a:lstStyle/>
        <a:p>
          <a:endParaRPr lang="en-IN"/>
        </a:p>
      </dgm:t>
    </dgm:pt>
    <dgm:pt modelId="{30303439-76EA-438A-8048-92A66921AA26}" type="pres">
      <dgm:prSet presAssocID="{679B6A47-01BA-4628-84E3-1918DB52AA3A}" presName="vert0" presStyleCnt="0">
        <dgm:presLayoutVars>
          <dgm:dir/>
          <dgm:animOne val="branch"/>
          <dgm:animLvl val="lvl"/>
        </dgm:presLayoutVars>
      </dgm:prSet>
      <dgm:spPr/>
    </dgm:pt>
    <dgm:pt modelId="{87A4CF07-5FD7-493A-B6D9-E956412BB5AB}" type="pres">
      <dgm:prSet presAssocID="{26DFBF8F-9766-4167-B001-40E21B353176}" presName="thickLine" presStyleLbl="alignNode1" presStyleIdx="0" presStyleCnt="1"/>
      <dgm:spPr/>
    </dgm:pt>
    <dgm:pt modelId="{36AEF41B-1962-488F-B1FD-5219B6092893}" type="pres">
      <dgm:prSet presAssocID="{26DFBF8F-9766-4167-B001-40E21B353176}" presName="horz1" presStyleCnt="0"/>
      <dgm:spPr/>
    </dgm:pt>
    <dgm:pt modelId="{31FA86FA-353C-4269-AF67-B264B1D4C8D1}" type="pres">
      <dgm:prSet presAssocID="{26DFBF8F-9766-4167-B001-40E21B353176}" presName="tx1" presStyleLbl="revTx" presStyleIdx="0" presStyleCnt="9"/>
      <dgm:spPr/>
    </dgm:pt>
    <dgm:pt modelId="{A44D1A51-8DB4-4C78-A1A5-8D29A5E3E64A}" type="pres">
      <dgm:prSet presAssocID="{26DFBF8F-9766-4167-B001-40E21B353176}" presName="vert1" presStyleCnt="0"/>
      <dgm:spPr/>
    </dgm:pt>
    <dgm:pt modelId="{B773D862-06D6-4C89-8762-E91F4C8FCE80}" type="pres">
      <dgm:prSet presAssocID="{D0580D3F-60BE-4BE3-98E4-E7B0B27E7B69}" presName="vertSpace2a" presStyleCnt="0"/>
      <dgm:spPr/>
    </dgm:pt>
    <dgm:pt modelId="{D0E89C01-BB09-4BF9-B130-85211D7793E8}" type="pres">
      <dgm:prSet presAssocID="{D0580D3F-60BE-4BE3-98E4-E7B0B27E7B69}" presName="horz2" presStyleCnt="0"/>
      <dgm:spPr/>
    </dgm:pt>
    <dgm:pt modelId="{6FE7DC53-A67D-4702-8947-CB49A6563960}" type="pres">
      <dgm:prSet presAssocID="{D0580D3F-60BE-4BE3-98E4-E7B0B27E7B69}" presName="horzSpace2" presStyleCnt="0"/>
      <dgm:spPr/>
    </dgm:pt>
    <dgm:pt modelId="{442DE4A8-6E9D-4804-B798-22DB5B099F3D}" type="pres">
      <dgm:prSet presAssocID="{D0580D3F-60BE-4BE3-98E4-E7B0B27E7B69}" presName="tx2" presStyleLbl="revTx" presStyleIdx="1" presStyleCnt="9"/>
      <dgm:spPr/>
    </dgm:pt>
    <dgm:pt modelId="{2CC3EFD4-2FEE-445E-8A25-BCF266A16CB5}" type="pres">
      <dgm:prSet presAssocID="{D0580D3F-60BE-4BE3-98E4-E7B0B27E7B69}" presName="vert2" presStyleCnt="0"/>
      <dgm:spPr/>
    </dgm:pt>
    <dgm:pt modelId="{824D045C-F015-4E0C-A75A-4226160E16B8}" type="pres">
      <dgm:prSet presAssocID="{D0580D3F-60BE-4BE3-98E4-E7B0B27E7B69}" presName="thinLine2b" presStyleLbl="callout" presStyleIdx="0" presStyleCnt="8"/>
      <dgm:spPr/>
    </dgm:pt>
    <dgm:pt modelId="{7F353C3B-3636-4C5C-912A-80252657689E}" type="pres">
      <dgm:prSet presAssocID="{D0580D3F-60BE-4BE3-98E4-E7B0B27E7B69}" presName="vertSpace2b" presStyleCnt="0"/>
      <dgm:spPr/>
    </dgm:pt>
    <dgm:pt modelId="{A92FA94B-9B08-4913-A6DF-20A2C4EBD318}" type="pres">
      <dgm:prSet presAssocID="{6521021D-3BF3-436A-BCD8-66292A40532B}" presName="horz2" presStyleCnt="0"/>
      <dgm:spPr/>
    </dgm:pt>
    <dgm:pt modelId="{39B7637B-ABEF-4C88-BE9B-8B35D83ED23F}" type="pres">
      <dgm:prSet presAssocID="{6521021D-3BF3-436A-BCD8-66292A40532B}" presName="horzSpace2" presStyleCnt="0"/>
      <dgm:spPr/>
    </dgm:pt>
    <dgm:pt modelId="{1DE388F1-216B-4A58-BA46-6B8F5A32BB2E}" type="pres">
      <dgm:prSet presAssocID="{6521021D-3BF3-436A-BCD8-66292A40532B}" presName="tx2" presStyleLbl="revTx" presStyleIdx="2" presStyleCnt="9"/>
      <dgm:spPr/>
    </dgm:pt>
    <dgm:pt modelId="{6283106D-12DB-4A83-8D1D-6DEC77C97FBE}" type="pres">
      <dgm:prSet presAssocID="{6521021D-3BF3-436A-BCD8-66292A40532B}" presName="vert2" presStyleCnt="0"/>
      <dgm:spPr/>
    </dgm:pt>
    <dgm:pt modelId="{F511D361-4E8B-4B51-A3C4-36A1B83D37DD}" type="pres">
      <dgm:prSet presAssocID="{6521021D-3BF3-436A-BCD8-66292A40532B}" presName="thinLine2b" presStyleLbl="callout" presStyleIdx="1" presStyleCnt="8"/>
      <dgm:spPr/>
    </dgm:pt>
    <dgm:pt modelId="{9E80426A-F612-4459-8210-3AFEFF923323}" type="pres">
      <dgm:prSet presAssocID="{6521021D-3BF3-436A-BCD8-66292A40532B}" presName="vertSpace2b" presStyleCnt="0"/>
      <dgm:spPr/>
    </dgm:pt>
    <dgm:pt modelId="{82DA42F5-A2C7-47B3-97FD-773282AA8572}" type="pres">
      <dgm:prSet presAssocID="{29EDE4F0-03FF-408C-96E3-80688F72788F}" presName="horz2" presStyleCnt="0"/>
      <dgm:spPr/>
    </dgm:pt>
    <dgm:pt modelId="{023D149F-D782-4464-984E-4CCBE0CC6C7E}" type="pres">
      <dgm:prSet presAssocID="{29EDE4F0-03FF-408C-96E3-80688F72788F}" presName="horzSpace2" presStyleCnt="0"/>
      <dgm:spPr/>
    </dgm:pt>
    <dgm:pt modelId="{8A2EBD84-9050-446F-9909-CA6C16F2462D}" type="pres">
      <dgm:prSet presAssocID="{29EDE4F0-03FF-408C-96E3-80688F72788F}" presName="tx2" presStyleLbl="revTx" presStyleIdx="3" presStyleCnt="9"/>
      <dgm:spPr/>
    </dgm:pt>
    <dgm:pt modelId="{893E9136-2CB4-47A8-AC28-D72DAF05881B}" type="pres">
      <dgm:prSet presAssocID="{29EDE4F0-03FF-408C-96E3-80688F72788F}" presName="vert2" presStyleCnt="0"/>
      <dgm:spPr/>
    </dgm:pt>
    <dgm:pt modelId="{172EF525-C898-4BF3-99D4-079F4367F486}" type="pres">
      <dgm:prSet presAssocID="{29EDE4F0-03FF-408C-96E3-80688F72788F}" presName="thinLine2b" presStyleLbl="callout" presStyleIdx="2" presStyleCnt="8"/>
      <dgm:spPr/>
    </dgm:pt>
    <dgm:pt modelId="{A8A5B33E-D18C-484D-93E3-BA50E3B11997}" type="pres">
      <dgm:prSet presAssocID="{29EDE4F0-03FF-408C-96E3-80688F72788F}" presName="vertSpace2b" presStyleCnt="0"/>
      <dgm:spPr/>
    </dgm:pt>
    <dgm:pt modelId="{69651083-B9D3-4002-B262-A6C190A4660D}" type="pres">
      <dgm:prSet presAssocID="{68DD4B58-6BC8-48E3-B7B1-4B6C932712D9}" presName="horz2" presStyleCnt="0"/>
      <dgm:spPr/>
    </dgm:pt>
    <dgm:pt modelId="{318562E0-3A4E-4ED4-AFF3-30EF7A6FEA6D}" type="pres">
      <dgm:prSet presAssocID="{68DD4B58-6BC8-48E3-B7B1-4B6C932712D9}" presName="horzSpace2" presStyleCnt="0"/>
      <dgm:spPr/>
    </dgm:pt>
    <dgm:pt modelId="{C82D79E3-E33E-49CE-8D94-CDD34502B98A}" type="pres">
      <dgm:prSet presAssocID="{68DD4B58-6BC8-48E3-B7B1-4B6C932712D9}" presName="tx2" presStyleLbl="revTx" presStyleIdx="4" presStyleCnt="9"/>
      <dgm:spPr/>
    </dgm:pt>
    <dgm:pt modelId="{D050886A-12E6-421C-AF9E-A23C8C2398BB}" type="pres">
      <dgm:prSet presAssocID="{68DD4B58-6BC8-48E3-B7B1-4B6C932712D9}" presName="vert2" presStyleCnt="0"/>
      <dgm:spPr/>
    </dgm:pt>
    <dgm:pt modelId="{E62B1F46-52FA-4FCF-B817-F192ABF2ED77}" type="pres">
      <dgm:prSet presAssocID="{68DD4B58-6BC8-48E3-B7B1-4B6C932712D9}" presName="thinLine2b" presStyleLbl="callout" presStyleIdx="3" presStyleCnt="8"/>
      <dgm:spPr/>
    </dgm:pt>
    <dgm:pt modelId="{13B35C1D-D2F0-46A3-92A5-FAE1B492A79B}" type="pres">
      <dgm:prSet presAssocID="{68DD4B58-6BC8-48E3-B7B1-4B6C932712D9}" presName="vertSpace2b" presStyleCnt="0"/>
      <dgm:spPr/>
    </dgm:pt>
    <dgm:pt modelId="{C267F27D-FB86-4314-8984-4A68B721F2A1}" type="pres">
      <dgm:prSet presAssocID="{32824D97-F194-4951-8FF3-1B67D1A36E33}" presName="horz2" presStyleCnt="0"/>
      <dgm:spPr/>
    </dgm:pt>
    <dgm:pt modelId="{776A110A-9865-408A-96F2-5170CFA39A06}" type="pres">
      <dgm:prSet presAssocID="{32824D97-F194-4951-8FF3-1B67D1A36E33}" presName="horzSpace2" presStyleCnt="0"/>
      <dgm:spPr/>
    </dgm:pt>
    <dgm:pt modelId="{E4365D17-5121-4FAB-9CB3-02378341357D}" type="pres">
      <dgm:prSet presAssocID="{32824D97-F194-4951-8FF3-1B67D1A36E33}" presName="tx2" presStyleLbl="revTx" presStyleIdx="5" presStyleCnt="9"/>
      <dgm:spPr/>
    </dgm:pt>
    <dgm:pt modelId="{62C49F8E-F515-4CDC-98F4-690A26ACE0AD}" type="pres">
      <dgm:prSet presAssocID="{32824D97-F194-4951-8FF3-1B67D1A36E33}" presName="vert2" presStyleCnt="0"/>
      <dgm:spPr/>
    </dgm:pt>
    <dgm:pt modelId="{7A5FB52C-2BFF-493F-80DA-44EDB0305D60}" type="pres">
      <dgm:prSet presAssocID="{32824D97-F194-4951-8FF3-1B67D1A36E33}" presName="thinLine2b" presStyleLbl="callout" presStyleIdx="4" presStyleCnt="8"/>
      <dgm:spPr/>
    </dgm:pt>
    <dgm:pt modelId="{EDB86342-531A-4654-AA18-0796F4D512BA}" type="pres">
      <dgm:prSet presAssocID="{32824D97-F194-4951-8FF3-1B67D1A36E33}" presName="vertSpace2b" presStyleCnt="0"/>
      <dgm:spPr/>
    </dgm:pt>
    <dgm:pt modelId="{20299BCC-9832-4E87-98A4-5F076BF2C597}" type="pres">
      <dgm:prSet presAssocID="{44ED2255-3A18-416B-97BA-9DB2B8C68F30}" presName="horz2" presStyleCnt="0"/>
      <dgm:spPr/>
    </dgm:pt>
    <dgm:pt modelId="{1170CD91-27F6-4002-B2E8-6F95A4BFA15D}" type="pres">
      <dgm:prSet presAssocID="{44ED2255-3A18-416B-97BA-9DB2B8C68F30}" presName="horzSpace2" presStyleCnt="0"/>
      <dgm:spPr/>
    </dgm:pt>
    <dgm:pt modelId="{33C16A6C-3311-4824-8195-BD726619A75E}" type="pres">
      <dgm:prSet presAssocID="{44ED2255-3A18-416B-97BA-9DB2B8C68F30}" presName="tx2" presStyleLbl="revTx" presStyleIdx="6" presStyleCnt="9"/>
      <dgm:spPr/>
    </dgm:pt>
    <dgm:pt modelId="{430271C1-076F-4771-96D7-C87ADD0022F5}" type="pres">
      <dgm:prSet presAssocID="{44ED2255-3A18-416B-97BA-9DB2B8C68F30}" presName="vert2" presStyleCnt="0"/>
      <dgm:spPr/>
    </dgm:pt>
    <dgm:pt modelId="{0D3105FF-4B1C-4A8B-A3CB-C06FDD2A1ACA}" type="pres">
      <dgm:prSet presAssocID="{44ED2255-3A18-416B-97BA-9DB2B8C68F30}" presName="thinLine2b" presStyleLbl="callout" presStyleIdx="5" presStyleCnt="8"/>
      <dgm:spPr/>
    </dgm:pt>
    <dgm:pt modelId="{4716C2F7-DC03-4C0F-9E0C-4875B0A0E5A4}" type="pres">
      <dgm:prSet presAssocID="{44ED2255-3A18-416B-97BA-9DB2B8C68F30}" presName="vertSpace2b" presStyleCnt="0"/>
      <dgm:spPr/>
    </dgm:pt>
    <dgm:pt modelId="{25B1C457-7649-4009-9212-4BBA7F2FDC52}" type="pres">
      <dgm:prSet presAssocID="{67EE5F53-7DE2-4843-9258-CEC5CCB57A5E}" presName="horz2" presStyleCnt="0"/>
      <dgm:spPr/>
    </dgm:pt>
    <dgm:pt modelId="{F57D1928-3CB6-48C9-9460-E4CA347814A7}" type="pres">
      <dgm:prSet presAssocID="{67EE5F53-7DE2-4843-9258-CEC5CCB57A5E}" presName="horzSpace2" presStyleCnt="0"/>
      <dgm:spPr/>
    </dgm:pt>
    <dgm:pt modelId="{5C88A5C4-B2A0-451E-B769-BA86D335D421}" type="pres">
      <dgm:prSet presAssocID="{67EE5F53-7DE2-4843-9258-CEC5CCB57A5E}" presName="tx2" presStyleLbl="revTx" presStyleIdx="7" presStyleCnt="9"/>
      <dgm:spPr/>
    </dgm:pt>
    <dgm:pt modelId="{DB5C3C7E-5FC5-4EF6-B94F-AAFB7095F6CD}" type="pres">
      <dgm:prSet presAssocID="{67EE5F53-7DE2-4843-9258-CEC5CCB57A5E}" presName="vert2" presStyleCnt="0"/>
      <dgm:spPr/>
    </dgm:pt>
    <dgm:pt modelId="{9D5B298A-E078-4BBF-BA5A-85567F3369AD}" type="pres">
      <dgm:prSet presAssocID="{67EE5F53-7DE2-4843-9258-CEC5CCB57A5E}" presName="thinLine2b" presStyleLbl="callout" presStyleIdx="6" presStyleCnt="8"/>
      <dgm:spPr/>
    </dgm:pt>
    <dgm:pt modelId="{5186B207-58A1-4D77-B633-F036454847BE}" type="pres">
      <dgm:prSet presAssocID="{67EE5F53-7DE2-4843-9258-CEC5CCB57A5E}" presName="vertSpace2b" presStyleCnt="0"/>
      <dgm:spPr/>
    </dgm:pt>
    <dgm:pt modelId="{5B8A9D31-934A-4AC2-A42C-7F09E3260A73}" type="pres">
      <dgm:prSet presAssocID="{346C69E9-825A-4713-B429-FDDC43976C80}" presName="horz2" presStyleCnt="0"/>
      <dgm:spPr/>
    </dgm:pt>
    <dgm:pt modelId="{83DD4852-2859-4151-AA11-9CEDCE482DA6}" type="pres">
      <dgm:prSet presAssocID="{346C69E9-825A-4713-B429-FDDC43976C80}" presName="horzSpace2" presStyleCnt="0"/>
      <dgm:spPr/>
    </dgm:pt>
    <dgm:pt modelId="{8CAF6013-3AED-45EF-93C3-502FEB29511C}" type="pres">
      <dgm:prSet presAssocID="{346C69E9-825A-4713-B429-FDDC43976C80}" presName="tx2" presStyleLbl="revTx" presStyleIdx="8" presStyleCnt="9"/>
      <dgm:spPr/>
    </dgm:pt>
    <dgm:pt modelId="{750A32A2-B67C-4FB4-B78A-27811967CF58}" type="pres">
      <dgm:prSet presAssocID="{346C69E9-825A-4713-B429-FDDC43976C80}" presName="vert2" presStyleCnt="0"/>
      <dgm:spPr/>
    </dgm:pt>
    <dgm:pt modelId="{222CA757-A22B-4DFC-AE84-0CC1142F723E}" type="pres">
      <dgm:prSet presAssocID="{346C69E9-825A-4713-B429-FDDC43976C80}" presName="thinLine2b" presStyleLbl="callout" presStyleIdx="7" presStyleCnt="8"/>
      <dgm:spPr/>
    </dgm:pt>
    <dgm:pt modelId="{470FEB26-4787-4E44-9594-334ABF0E1CD1}" type="pres">
      <dgm:prSet presAssocID="{346C69E9-825A-4713-B429-FDDC43976C80}" presName="vertSpace2b" presStyleCnt="0"/>
      <dgm:spPr/>
    </dgm:pt>
  </dgm:ptLst>
  <dgm:cxnLst>
    <dgm:cxn modelId="{A2B91800-6C6D-4863-8032-DC01D19C9FC9}" srcId="{26DFBF8F-9766-4167-B001-40E21B353176}" destId="{6521021D-3BF3-436A-BCD8-66292A40532B}" srcOrd="1" destOrd="0" parTransId="{5F50E221-A1FD-4BC8-AB27-914ECF859BB7}" sibTransId="{CB104C48-9999-4282-BE72-3AC7E15AA955}"/>
    <dgm:cxn modelId="{AAAA630B-05E2-432D-8CC4-D4F24E34E678}" srcId="{26DFBF8F-9766-4167-B001-40E21B353176}" destId="{D0580D3F-60BE-4BE3-98E4-E7B0B27E7B69}" srcOrd="0" destOrd="0" parTransId="{564C268C-5BD9-4CF5-8903-6B8AEC6D5B70}" sibTransId="{305CD529-A136-43C5-A494-A1992EFD0E1F}"/>
    <dgm:cxn modelId="{F3FD9134-F20F-4732-96B8-3ED8AB63F83B}" type="presOf" srcId="{29EDE4F0-03FF-408C-96E3-80688F72788F}" destId="{8A2EBD84-9050-446F-9909-CA6C16F2462D}" srcOrd="0" destOrd="0" presId="urn:microsoft.com/office/officeart/2008/layout/LinedList"/>
    <dgm:cxn modelId="{521D233C-FC64-4130-8EE7-8F145C18BCDC}" type="presOf" srcId="{44ED2255-3A18-416B-97BA-9DB2B8C68F30}" destId="{33C16A6C-3311-4824-8195-BD726619A75E}" srcOrd="0" destOrd="0" presId="urn:microsoft.com/office/officeart/2008/layout/LinedList"/>
    <dgm:cxn modelId="{6C65045B-8574-4360-B29D-B0EDDC749945}" srcId="{26DFBF8F-9766-4167-B001-40E21B353176}" destId="{32824D97-F194-4951-8FF3-1B67D1A36E33}" srcOrd="4" destOrd="0" parTransId="{AA52C137-012B-4C52-B60F-73A49B90FBAD}" sibTransId="{EE76E9FD-4C1B-44E0-BE50-5FCD6ED74ECE}"/>
    <dgm:cxn modelId="{44208E5D-F315-4F72-A613-90EA54971E56}" srcId="{26DFBF8F-9766-4167-B001-40E21B353176}" destId="{29EDE4F0-03FF-408C-96E3-80688F72788F}" srcOrd="2" destOrd="0" parTransId="{03B5A682-9812-4B98-9828-ECB5C2A23397}" sibTransId="{DEC6BEE9-C1AB-430B-B02F-99D430318C53}"/>
    <dgm:cxn modelId="{C5903661-2B50-48B7-B738-5E4F8C4DAA62}" type="presOf" srcId="{679B6A47-01BA-4628-84E3-1918DB52AA3A}" destId="{30303439-76EA-438A-8048-92A66921AA26}" srcOrd="0" destOrd="0" presId="urn:microsoft.com/office/officeart/2008/layout/LinedList"/>
    <dgm:cxn modelId="{0D271F46-E6DD-4656-A62E-18DC4CD3984B}" srcId="{26DFBF8F-9766-4167-B001-40E21B353176}" destId="{44ED2255-3A18-416B-97BA-9DB2B8C68F30}" srcOrd="5" destOrd="0" parTransId="{B73E6358-A2B4-4F87-A162-B33E2760220D}" sibTransId="{6E3490D2-1109-43E7-95E8-BD5A73BE48A6}"/>
    <dgm:cxn modelId="{ABF1A846-DE70-4445-8EC3-1BCB2F9FDF81}" type="presOf" srcId="{D0580D3F-60BE-4BE3-98E4-E7B0B27E7B69}" destId="{442DE4A8-6E9D-4804-B798-22DB5B099F3D}" srcOrd="0" destOrd="0" presId="urn:microsoft.com/office/officeart/2008/layout/LinedList"/>
    <dgm:cxn modelId="{50CD9283-A8B2-4AED-B130-D79BEAC642E8}" type="presOf" srcId="{6521021D-3BF3-436A-BCD8-66292A40532B}" destId="{1DE388F1-216B-4A58-BA46-6B8F5A32BB2E}" srcOrd="0" destOrd="0" presId="urn:microsoft.com/office/officeart/2008/layout/LinedList"/>
    <dgm:cxn modelId="{01D6EC9D-D31B-4AAD-BD58-97BC1B83C2DE}" type="presOf" srcId="{346C69E9-825A-4713-B429-FDDC43976C80}" destId="{8CAF6013-3AED-45EF-93C3-502FEB29511C}" srcOrd="0" destOrd="0" presId="urn:microsoft.com/office/officeart/2008/layout/LinedList"/>
    <dgm:cxn modelId="{9ACBD2BC-EB6A-4B24-974C-56D597DFC26C}" type="presOf" srcId="{67EE5F53-7DE2-4843-9258-CEC5CCB57A5E}" destId="{5C88A5C4-B2A0-451E-B769-BA86D335D421}" srcOrd="0" destOrd="0" presId="urn:microsoft.com/office/officeart/2008/layout/LinedList"/>
    <dgm:cxn modelId="{268557CA-FD39-4549-8280-25EC91628228}" type="presOf" srcId="{68DD4B58-6BC8-48E3-B7B1-4B6C932712D9}" destId="{C82D79E3-E33E-49CE-8D94-CDD34502B98A}" srcOrd="0" destOrd="0" presId="urn:microsoft.com/office/officeart/2008/layout/LinedList"/>
    <dgm:cxn modelId="{39808BD5-1670-4C9D-90EE-A9BABC5B4F4C}" type="presOf" srcId="{32824D97-F194-4951-8FF3-1B67D1A36E33}" destId="{E4365D17-5121-4FAB-9CB3-02378341357D}" srcOrd="0" destOrd="0" presId="urn:microsoft.com/office/officeart/2008/layout/LinedList"/>
    <dgm:cxn modelId="{8313B7DA-03A1-4535-B8AD-5F857DCEF226}" srcId="{26DFBF8F-9766-4167-B001-40E21B353176}" destId="{67EE5F53-7DE2-4843-9258-CEC5CCB57A5E}" srcOrd="6" destOrd="0" parTransId="{46B09434-6CD4-427A-B858-460D2A97929B}" sibTransId="{CC9EAF9B-EE71-4382-AAB8-BA436668EC98}"/>
    <dgm:cxn modelId="{0AABBDDF-A8EE-48FF-95D2-F6E3148FC9CA}" srcId="{26DFBF8F-9766-4167-B001-40E21B353176}" destId="{68DD4B58-6BC8-48E3-B7B1-4B6C932712D9}" srcOrd="3" destOrd="0" parTransId="{E8D8ED02-18F7-4B74-B40D-B820FE41EFA8}" sibTransId="{80A1B9BF-4D82-48FB-A071-AEE8F49BD7B6}"/>
    <dgm:cxn modelId="{4577B0E0-2B0A-4D21-AA8A-E86D15E1307A}" srcId="{679B6A47-01BA-4628-84E3-1918DB52AA3A}" destId="{26DFBF8F-9766-4167-B001-40E21B353176}" srcOrd="0" destOrd="0" parTransId="{A1074345-BE63-41B3-8F03-18DAFCD631D3}" sibTransId="{27653D81-632E-4AEF-860F-B8B5F48B4E0E}"/>
    <dgm:cxn modelId="{807C5EE7-6C53-4FF6-BDA4-974E3EB160FB}" srcId="{26DFBF8F-9766-4167-B001-40E21B353176}" destId="{346C69E9-825A-4713-B429-FDDC43976C80}" srcOrd="7" destOrd="0" parTransId="{9255634E-2EDB-431A-96A1-7ABCB46A3F36}" sibTransId="{A92BB6F2-6923-4873-AE95-FB2B6A3AD4AC}"/>
    <dgm:cxn modelId="{0B5753ED-915D-4F7D-ACD7-2EB46616BD7E}" type="presOf" srcId="{26DFBF8F-9766-4167-B001-40E21B353176}" destId="{31FA86FA-353C-4269-AF67-B264B1D4C8D1}" srcOrd="0" destOrd="0" presId="urn:microsoft.com/office/officeart/2008/layout/LinedList"/>
    <dgm:cxn modelId="{F695A17D-C83F-4E55-9B86-49645F2B4517}" type="presParOf" srcId="{30303439-76EA-438A-8048-92A66921AA26}" destId="{87A4CF07-5FD7-493A-B6D9-E956412BB5AB}" srcOrd="0" destOrd="0" presId="urn:microsoft.com/office/officeart/2008/layout/LinedList"/>
    <dgm:cxn modelId="{B66D1CF6-CCF5-4F98-89D3-804E9E094400}" type="presParOf" srcId="{30303439-76EA-438A-8048-92A66921AA26}" destId="{36AEF41B-1962-488F-B1FD-5219B6092893}" srcOrd="1" destOrd="0" presId="urn:microsoft.com/office/officeart/2008/layout/LinedList"/>
    <dgm:cxn modelId="{DE90936B-3089-4853-8244-93334B7F7336}" type="presParOf" srcId="{36AEF41B-1962-488F-B1FD-5219B6092893}" destId="{31FA86FA-353C-4269-AF67-B264B1D4C8D1}" srcOrd="0" destOrd="0" presId="urn:microsoft.com/office/officeart/2008/layout/LinedList"/>
    <dgm:cxn modelId="{EFA237AC-CA17-4AD8-BBFA-D7FA04F4B5B6}" type="presParOf" srcId="{36AEF41B-1962-488F-B1FD-5219B6092893}" destId="{A44D1A51-8DB4-4C78-A1A5-8D29A5E3E64A}" srcOrd="1" destOrd="0" presId="urn:microsoft.com/office/officeart/2008/layout/LinedList"/>
    <dgm:cxn modelId="{2A11F91C-B42B-409A-8D42-FCE5ABFDEEF2}" type="presParOf" srcId="{A44D1A51-8DB4-4C78-A1A5-8D29A5E3E64A}" destId="{B773D862-06D6-4C89-8762-E91F4C8FCE80}" srcOrd="0" destOrd="0" presId="urn:microsoft.com/office/officeart/2008/layout/LinedList"/>
    <dgm:cxn modelId="{21B1914A-DFD4-46FF-8F56-942DB0FA270B}" type="presParOf" srcId="{A44D1A51-8DB4-4C78-A1A5-8D29A5E3E64A}" destId="{D0E89C01-BB09-4BF9-B130-85211D7793E8}" srcOrd="1" destOrd="0" presId="urn:microsoft.com/office/officeart/2008/layout/LinedList"/>
    <dgm:cxn modelId="{6C92F1BE-7B7A-4B35-AE94-0DC85055B510}" type="presParOf" srcId="{D0E89C01-BB09-4BF9-B130-85211D7793E8}" destId="{6FE7DC53-A67D-4702-8947-CB49A6563960}" srcOrd="0" destOrd="0" presId="urn:microsoft.com/office/officeart/2008/layout/LinedList"/>
    <dgm:cxn modelId="{9BC0A213-8DB5-493F-AE5A-9C48B2ACEC1C}" type="presParOf" srcId="{D0E89C01-BB09-4BF9-B130-85211D7793E8}" destId="{442DE4A8-6E9D-4804-B798-22DB5B099F3D}" srcOrd="1" destOrd="0" presId="urn:microsoft.com/office/officeart/2008/layout/LinedList"/>
    <dgm:cxn modelId="{C8D790BA-65BD-4849-8D5C-26CFEB6562F2}" type="presParOf" srcId="{D0E89C01-BB09-4BF9-B130-85211D7793E8}" destId="{2CC3EFD4-2FEE-445E-8A25-BCF266A16CB5}" srcOrd="2" destOrd="0" presId="urn:microsoft.com/office/officeart/2008/layout/LinedList"/>
    <dgm:cxn modelId="{F47D7675-08A6-4536-99F2-A4BE9667DD1D}" type="presParOf" srcId="{A44D1A51-8DB4-4C78-A1A5-8D29A5E3E64A}" destId="{824D045C-F015-4E0C-A75A-4226160E16B8}" srcOrd="2" destOrd="0" presId="urn:microsoft.com/office/officeart/2008/layout/LinedList"/>
    <dgm:cxn modelId="{3DA4417C-F592-4342-A422-673FCA5487CF}" type="presParOf" srcId="{A44D1A51-8DB4-4C78-A1A5-8D29A5E3E64A}" destId="{7F353C3B-3636-4C5C-912A-80252657689E}" srcOrd="3" destOrd="0" presId="urn:microsoft.com/office/officeart/2008/layout/LinedList"/>
    <dgm:cxn modelId="{C1539A90-9F86-47C9-8233-EBFA84C90A4D}" type="presParOf" srcId="{A44D1A51-8DB4-4C78-A1A5-8D29A5E3E64A}" destId="{A92FA94B-9B08-4913-A6DF-20A2C4EBD318}" srcOrd="4" destOrd="0" presId="urn:microsoft.com/office/officeart/2008/layout/LinedList"/>
    <dgm:cxn modelId="{9FD897F5-90DD-4400-9115-3FB1DCFB73DA}" type="presParOf" srcId="{A92FA94B-9B08-4913-A6DF-20A2C4EBD318}" destId="{39B7637B-ABEF-4C88-BE9B-8B35D83ED23F}" srcOrd="0" destOrd="0" presId="urn:microsoft.com/office/officeart/2008/layout/LinedList"/>
    <dgm:cxn modelId="{C750568D-FE47-4674-845C-ECA3A035DBA1}" type="presParOf" srcId="{A92FA94B-9B08-4913-A6DF-20A2C4EBD318}" destId="{1DE388F1-216B-4A58-BA46-6B8F5A32BB2E}" srcOrd="1" destOrd="0" presId="urn:microsoft.com/office/officeart/2008/layout/LinedList"/>
    <dgm:cxn modelId="{BB6DBA35-8C7A-4DEE-B6E0-F8E89263E3D2}" type="presParOf" srcId="{A92FA94B-9B08-4913-A6DF-20A2C4EBD318}" destId="{6283106D-12DB-4A83-8D1D-6DEC77C97FBE}" srcOrd="2" destOrd="0" presId="urn:microsoft.com/office/officeart/2008/layout/LinedList"/>
    <dgm:cxn modelId="{02F14CEB-A7EA-4837-B705-40CF268FB0D8}" type="presParOf" srcId="{A44D1A51-8DB4-4C78-A1A5-8D29A5E3E64A}" destId="{F511D361-4E8B-4B51-A3C4-36A1B83D37DD}" srcOrd="5" destOrd="0" presId="urn:microsoft.com/office/officeart/2008/layout/LinedList"/>
    <dgm:cxn modelId="{CF84DCAC-3B07-4E74-8B45-7302B5EEAE11}" type="presParOf" srcId="{A44D1A51-8DB4-4C78-A1A5-8D29A5E3E64A}" destId="{9E80426A-F612-4459-8210-3AFEFF923323}" srcOrd="6" destOrd="0" presId="urn:microsoft.com/office/officeart/2008/layout/LinedList"/>
    <dgm:cxn modelId="{52E7210E-A71D-406A-A5F2-1F4FFDB9C64F}" type="presParOf" srcId="{A44D1A51-8DB4-4C78-A1A5-8D29A5E3E64A}" destId="{82DA42F5-A2C7-47B3-97FD-773282AA8572}" srcOrd="7" destOrd="0" presId="urn:microsoft.com/office/officeart/2008/layout/LinedList"/>
    <dgm:cxn modelId="{8B25931C-75F4-431C-9E47-1595CE6FE767}" type="presParOf" srcId="{82DA42F5-A2C7-47B3-97FD-773282AA8572}" destId="{023D149F-D782-4464-984E-4CCBE0CC6C7E}" srcOrd="0" destOrd="0" presId="urn:microsoft.com/office/officeart/2008/layout/LinedList"/>
    <dgm:cxn modelId="{B0A880A1-5874-4006-93D3-475063A551EB}" type="presParOf" srcId="{82DA42F5-A2C7-47B3-97FD-773282AA8572}" destId="{8A2EBD84-9050-446F-9909-CA6C16F2462D}" srcOrd="1" destOrd="0" presId="urn:microsoft.com/office/officeart/2008/layout/LinedList"/>
    <dgm:cxn modelId="{90724A9D-8AF8-422B-A428-3BAFD68BFA61}" type="presParOf" srcId="{82DA42F5-A2C7-47B3-97FD-773282AA8572}" destId="{893E9136-2CB4-47A8-AC28-D72DAF05881B}" srcOrd="2" destOrd="0" presId="urn:microsoft.com/office/officeart/2008/layout/LinedList"/>
    <dgm:cxn modelId="{D7A176B9-51D2-4563-8739-C9D562C57D08}" type="presParOf" srcId="{A44D1A51-8DB4-4C78-A1A5-8D29A5E3E64A}" destId="{172EF525-C898-4BF3-99D4-079F4367F486}" srcOrd="8" destOrd="0" presId="urn:microsoft.com/office/officeart/2008/layout/LinedList"/>
    <dgm:cxn modelId="{5C1B150D-2951-4CA9-8E98-B990D72E5014}" type="presParOf" srcId="{A44D1A51-8DB4-4C78-A1A5-8D29A5E3E64A}" destId="{A8A5B33E-D18C-484D-93E3-BA50E3B11997}" srcOrd="9" destOrd="0" presId="urn:microsoft.com/office/officeart/2008/layout/LinedList"/>
    <dgm:cxn modelId="{5251DCB6-A43A-41C2-BB23-EA379BDC853F}" type="presParOf" srcId="{A44D1A51-8DB4-4C78-A1A5-8D29A5E3E64A}" destId="{69651083-B9D3-4002-B262-A6C190A4660D}" srcOrd="10" destOrd="0" presId="urn:microsoft.com/office/officeart/2008/layout/LinedList"/>
    <dgm:cxn modelId="{6D751BD1-6D06-47BC-A782-263E69EA94C4}" type="presParOf" srcId="{69651083-B9D3-4002-B262-A6C190A4660D}" destId="{318562E0-3A4E-4ED4-AFF3-30EF7A6FEA6D}" srcOrd="0" destOrd="0" presId="urn:microsoft.com/office/officeart/2008/layout/LinedList"/>
    <dgm:cxn modelId="{70FF31D9-18B5-47AF-9FA5-01C3DC61852E}" type="presParOf" srcId="{69651083-B9D3-4002-B262-A6C190A4660D}" destId="{C82D79E3-E33E-49CE-8D94-CDD34502B98A}" srcOrd="1" destOrd="0" presId="urn:microsoft.com/office/officeart/2008/layout/LinedList"/>
    <dgm:cxn modelId="{856F8C1D-FB74-470A-AB29-BA13673B6888}" type="presParOf" srcId="{69651083-B9D3-4002-B262-A6C190A4660D}" destId="{D050886A-12E6-421C-AF9E-A23C8C2398BB}" srcOrd="2" destOrd="0" presId="urn:microsoft.com/office/officeart/2008/layout/LinedList"/>
    <dgm:cxn modelId="{EAC69699-C25B-4075-979B-CE76ABEB86FB}" type="presParOf" srcId="{A44D1A51-8DB4-4C78-A1A5-8D29A5E3E64A}" destId="{E62B1F46-52FA-4FCF-B817-F192ABF2ED77}" srcOrd="11" destOrd="0" presId="urn:microsoft.com/office/officeart/2008/layout/LinedList"/>
    <dgm:cxn modelId="{F334BD16-05F3-4510-8344-4D6245D322B8}" type="presParOf" srcId="{A44D1A51-8DB4-4C78-A1A5-8D29A5E3E64A}" destId="{13B35C1D-D2F0-46A3-92A5-FAE1B492A79B}" srcOrd="12" destOrd="0" presId="urn:microsoft.com/office/officeart/2008/layout/LinedList"/>
    <dgm:cxn modelId="{C8A37B21-CB2D-44C8-8D07-EB75BAE9ED88}" type="presParOf" srcId="{A44D1A51-8DB4-4C78-A1A5-8D29A5E3E64A}" destId="{C267F27D-FB86-4314-8984-4A68B721F2A1}" srcOrd="13" destOrd="0" presId="urn:microsoft.com/office/officeart/2008/layout/LinedList"/>
    <dgm:cxn modelId="{F10A0D56-B986-4592-8726-09FC42B6317B}" type="presParOf" srcId="{C267F27D-FB86-4314-8984-4A68B721F2A1}" destId="{776A110A-9865-408A-96F2-5170CFA39A06}" srcOrd="0" destOrd="0" presId="urn:microsoft.com/office/officeart/2008/layout/LinedList"/>
    <dgm:cxn modelId="{162B9D02-9FE0-4169-BFC6-004056EF5157}" type="presParOf" srcId="{C267F27D-FB86-4314-8984-4A68B721F2A1}" destId="{E4365D17-5121-4FAB-9CB3-02378341357D}" srcOrd="1" destOrd="0" presId="urn:microsoft.com/office/officeart/2008/layout/LinedList"/>
    <dgm:cxn modelId="{E6D08C25-EFB5-441B-B663-C6117B44835D}" type="presParOf" srcId="{C267F27D-FB86-4314-8984-4A68B721F2A1}" destId="{62C49F8E-F515-4CDC-98F4-690A26ACE0AD}" srcOrd="2" destOrd="0" presId="urn:microsoft.com/office/officeart/2008/layout/LinedList"/>
    <dgm:cxn modelId="{65F2CDF9-D577-4276-AB8A-8D8ABDBA579E}" type="presParOf" srcId="{A44D1A51-8DB4-4C78-A1A5-8D29A5E3E64A}" destId="{7A5FB52C-2BFF-493F-80DA-44EDB0305D60}" srcOrd="14" destOrd="0" presId="urn:microsoft.com/office/officeart/2008/layout/LinedList"/>
    <dgm:cxn modelId="{2333A25F-FD6F-46EF-8A0A-2D3402F124A7}" type="presParOf" srcId="{A44D1A51-8DB4-4C78-A1A5-8D29A5E3E64A}" destId="{EDB86342-531A-4654-AA18-0796F4D512BA}" srcOrd="15" destOrd="0" presId="urn:microsoft.com/office/officeart/2008/layout/LinedList"/>
    <dgm:cxn modelId="{9E514A37-2479-4E40-A3B8-43EE52194A11}" type="presParOf" srcId="{A44D1A51-8DB4-4C78-A1A5-8D29A5E3E64A}" destId="{20299BCC-9832-4E87-98A4-5F076BF2C597}" srcOrd="16" destOrd="0" presId="urn:microsoft.com/office/officeart/2008/layout/LinedList"/>
    <dgm:cxn modelId="{0A970453-2EFD-4BFA-A626-2DD5A6F70A0A}" type="presParOf" srcId="{20299BCC-9832-4E87-98A4-5F076BF2C597}" destId="{1170CD91-27F6-4002-B2E8-6F95A4BFA15D}" srcOrd="0" destOrd="0" presId="urn:microsoft.com/office/officeart/2008/layout/LinedList"/>
    <dgm:cxn modelId="{1F7E77E5-5111-4CF6-9E3D-9B42F95954F0}" type="presParOf" srcId="{20299BCC-9832-4E87-98A4-5F076BF2C597}" destId="{33C16A6C-3311-4824-8195-BD726619A75E}" srcOrd="1" destOrd="0" presId="urn:microsoft.com/office/officeart/2008/layout/LinedList"/>
    <dgm:cxn modelId="{2D62CC2D-956B-45DC-A4C9-82F51B993A35}" type="presParOf" srcId="{20299BCC-9832-4E87-98A4-5F076BF2C597}" destId="{430271C1-076F-4771-96D7-C87ADD0022F5}" srcOrd="2" destOrd="0" presId="urn:microsoft.com/office/officeart/2008/layout/LinedList"/>
    <dgm:cxn modelId="{813B1422-721D-41A6-92C6-21398BC9B776}" type="presParOf" srcId="{A44D1A51-8DB4-4C78-A1A5-8D29A5E3E64A}" destId="{0D3105FF-4B1C-4A8B-A3CB-C06FDD2A1ACA}" srcOrd="17" destOrd="0" presId="urn:microsoft.com/office/officeart/2008/layout/LinedList"/>
    <dgm:cxn modelId="{35FB6C51-7FA9-492D-B321-77B697D88314}" type="presParOf" srcId="{A44D1A51-8DB4-4C78-A1A5-8D29A5E3E64A}" destId="{4716C2F7-DC03-4C0F-9E0C-4875B0A0E5A4}" srcOrd="18" destOrd="0" presId="urn:microsoft.com/office/officeart/2008/layout/LinedList"/>
    <dgm:cxn modelId="{7910A51D-D02A-448C-8598-5054765B0C46}" type="presParOf" srcId="{A44D1A51-8DB4-4C78-A1A5-8D29A5E3E64A}" destId="{25B1C457-7649-4009-9212-4BBA7F2FDC52}" srcOrd="19" destOrd="0" presId="urn:microsoft.com/office/officeart/2008/layout/LinedList"/>
    <dgm:cxn modelId="{2B1CB796-D4A0-4CDF-90C5-E926A3B672EA}" type="presParOf" srcId="{25B1C457-7649-4009-9212-4BBA7F2FDC52}" destId="{F57D1928-3CB6-48C9-9460-E4CA347814A7}" srcOrd="0" destOrd="0" presId="urn:microsoft.com/office/officeart/2008/layout/LinedList"/>
    <dgm:cxn modelId="{3D1AF3B7-8992-46D1-9E06-3C2CF2CB5245}" type="presParOf" srcId="{25B1C457-7649-4009-9212-4BBA7F2FDC52}" destId="{5C88A5C4-B2A0-451E-B769-BA86D335D421}" srcOrd="1" destOrd="0" presId="urn:microsoft.com/office/officeart/2008/layout/LinedList"/>
    <dgm:cxn modelId="{41278399-85F8-432C-840A-AE52C5AB2FE8}" type="presParOf" srcId="{25B1C457-7649-4009-9212-4BBA7F2FDC52}" destId="{DB5C3C7E-5FC5-4EF6-B94F-AAFB7095F6CD}" srcOrd="2" destOrd="0" presId="urn:microsoft.com/office/officeart/2008/layout/LinedList"/>
    <dgm:cxn modelId="{C1006E33-1BDB-4166-A81D-4F68020E3FDB}" type="presParOf" srcId="{A44D1A51-8DB4-4C78-A1A5-8D29A5E3E64A}" destId="{9D5B298A-E078-4BBF-BA5A-85567F3369AD}" srcOrd="20" destOrd="0" presId="urn:microsoft.com/office/officeart/2008/layout/LinedList"/>
    <dgm:cxn modelId="{78F8ADBA-4344-4DAD-8F2D-7BB3C1E349A3}" type="presParOf" srcId="{A44D1A51-8DB4-4C78-A1A5-8D29A5E3E64A}" destId="{5186B207-58A1-4D77-B633-F036454847BE}" srcOrd="21" destOrd="0" presId="urn:microsoft.com/office/officeart/2008/layout/LinedList"/>
    <dgm:cxn modelId="{C509FE09-4680-4084-AE42-4E8186856249}" type="presParOf" srcId="{A44D1A51-8DB4-4C78-A1A5-8D29A5E3E64A}" destId="{5B8A9D31-934A-4AC2-A42C-7F09E3260A73}" srcOrd="22" destOrd="0" presId="urn:microsoft.com/office/officeart/2008/layout/LinedList"/>
    <dgm:cxn modelId="{2ABE8E80-C9FC-45F7-9D9B-183C0FD6A09E}" type="presParOf" srcId="{5B8A9D31-934A-4AC2-A42C-7F09E3260A73}" destId="{83DD4852-2859-4151-AA11-9CEDCE482DA6}" srcOrd="0" destOrd="0" presId="urn:microsoft.com/office/officeart/2008/layout/LinedList"/>
    <dgm:cxn modelId="{AD64069C-0F97-4ECE-B208-7EC9A0204079}" type="presParOf" srcId="{5B8A9D31-934A-4AC2-A42C-7F09E3260A73}" destId="{8CAF6013-3AED-45EF-93C3-502FEB29511C}" srcOrd="1" destOrd="0" presId="urn:microsoft.com/office/officeart/2008/layout/LinedList"/>
    <dgm:cxn modelId="{12B35139-B13B-4CEA-ABBC-0328FBC92475}" type="presParOf" srcId="{5B8A9D31-934A-4AC2-A42C-7F09E3260A73}" destId="{750A32A2-B67C-4FB4-B78A-27811967CF58}" srcOrd="2" destOrd="0" presId="urn:microsoft.com/office/officeart/2008/layout/LinedList"/>
    <dgm:cxn modelId="{DB731E2F-995D-496A-B7BE-9FFAB03206FE}" type="presParOf" srcId="{A44D1A51-8DB4-4C78-A1A5-8D29A5E3E64A}" destId="{222CA757-A22B-4DFC-AE84-0CC1142F723E}" srcOrd="23" destOrd="0" presId="urn:microsoft.com/office/officeart/2008/layout/LinedList"/>
    <dgm:cxn modelId="{0F9861A6-E854-4D2C-AE55-822A27DBB7A8}" type="presParOf" srcId="{A44D1A51-8DB4-4C78-A1A5-8D29A5E3E64A}" destId="{470FEB26-4787-4E44-9594-334ABF0E1CD1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B29898-D218-47C7-8FAC-3EDEA8F6442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42BAB554-E7D0-49AC-944D-DDD3FE5B7116}">
      <dgm:prSet custT="1"/>
      <dgm:spPr>
        <a:solidFill>
          <a:srgbClr val="00B050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Descriptive Terms in Veterinary Anatomy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ED2EFE-4AFD-4D46-B9DA-19D445120F9D}" type="parTrans" cxnId="{265B423B-7886-4F6E-A600-7B40B96466FD}">
      <dgm:prSet/>
      <dgm:spPr/>
      <dgm:t>
        <a:bodyPr/>
        <a:lstStyle/>
        <a:p>
          <a:endParaRPr lang="en-IN"/>
        </a:p>
      </dgm:t>
    </dgm:pt>
    <dgm:pt modelId="{F1CD8BB1-82EC-45CD-B5A4-8AD29505CCD1}" type="sibTrans" cxnId="{265B423B-7886-4F6E-A600-7B40B96466FD}">
      <dgm:prSet/>
      <dgm:spPr/>
      <dgm:t>
        <a:bodyPr/>
        <a:lstStyle/>
        <a:p>
          <a:endParaRPr lang="en-IN"/>
        </a:p>
      </dgm:t>
    </dgm:pt>
    <dgm:pt modelId="{8B240A43-8196-45FB-B68C-41029646C96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Dorsal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Toward the back.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BBBC34-43ED-413D-9D4B-6E721084F645}" type="parTrans" cxnId="{6A1CB15E-C37B-4098-AA93-49F50060FB59}">
      <dgm:prSet/>
      <dgm:spPr/>
      <dgm:t>
        <a:bodyPr/>
        <a:lstStyle/>
        <a:p>
          <a:endParaRPr lang="en-IN"/>
        </a:p>
      </dgm:t>
    </dgm:pt>
    <dgm:pt modelId="{025D1E76-EAD3-4D10-91E0-4F51BD4C2179}" type="sibTrans" cxnId="{6A1CB15E-C37B-4098-AA93-49F50060FB59}">
      <dgm:prSet/>
      <dgm:spPr/>
      <dgm:t>
        <a:bodyPr/>
        <a:lstStyle/>
        <a:p>
          <a:endParaRPr lang="en-IN"/>
        </a:p>
      </dgm:t>
    </dgm:pt>
    <dgm:pt modelId="{76FC2CF9-5E08-4489-8993-BDD9A870C4B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Ventral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Toward the belly.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BDC59E-CE4E-4548-98D3-9B70BB941850}" type="parTrans" cxnId="{FF307190-6535-4F7E-A11F-76B000780AF7}">
      <dgm:prSet/>
      <dgm:spPr/>
      <dgm:t>
        <a:bodyPr/>
        <a:lstStyle/>
        <a:p>
          <a:endParaRPr lang="en-IN"/>
        </a:p>
      </dgm:t>
    </dgm:pt>
    <dgm:pt modelId="{2B600957-5AF2-4DD7-BA26-4C5A62C9E2FD}" type="sibTrans" cxnId="{FF307190-6535-4F7E-A11F-76B000780AF7}">
      <dgm:prSet/>
      <dgm:spPr/>
      <dgm:t>
        <a:bodyPr/>
        <a:lstStyle/>
        <a:p>
          <a:endParaRPr lang="en-IN"/>
        </a:p>
      </dgm:t>
    </dgm:pt>
    <dgm:pt modelId="{3A657547-CA6A-416C-8DAC-3017EC1DBC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Cranial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Toward the head.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87C944-E1CA-4C27-A895-C10637648E12}" type="parTrans" cxnId="{9A44A76C-9ECB-4473-831D-12FC8122773D}">
      <dgm:prSet/>
      <dgm:spPr/>
      <dgm:t>
        <a:bodyPr/>
        <a:lstStyle/>
        <a:p>
          <a:endParaRPr lang="en-IN"/>
        </a:p>
      </dgm:t>
    </dgm:pt>
    <dgm:pt modelId="{A38BF76D-530D-434E-BB87-66BFCEB21955}" type="sibTrans" cxnId="{9A44A76C-9ECB-4473-831D-12FC8122773D}">
      <dgm:prSet/>
      <dgm:spPr/>
      <dgm:t>
        <a:bodyPr/>
        <a:lstStyle/>
        <a:p>
          <a:endParaRPr lang="en-IN"/>
        </a:p>
      </dgm:t>
    </dgm:pt>
    <dgm:pt modelId="{070C5DDA-AB78-4692-B0E0-83C6BFD484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Caudal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Toward the tail.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32319-EB37-4FF2-A75E-8C5B57ACADD2}" type="parTrans" cxnId="{9170A9B8-6AAE-424A-9A1F-45847A5159E6}">
      <dgm:prSet/>
      <dgm:spPr/>
      <dgm:t>
        <a:bodyPr/>
        <a:lstStyle/>
        <a:p>
          <a:endParaRPr lang="en-IN"/>
        </a:p>
      </dgm:t>
    </dgm:pt>
    <dgm:pt modelId="{377C6AE5-D5DA-4BE0-9716-C26D44F727C8}" type="sibTrans" cxnId="{9170A9B8-6AAE-424A-9A1F-45847A5159E6}">
      <dgm:prSet/>
      <dgm:spPr/>
      <dgm:t>
        <a:bodyPr/>
        <a:lstStyle/>
        <a:p>
          <a:endParaRPr lang="en-IN"/>
        </a:p>
      </dgm:t>
    </dgm:pt>
    <dgm:pt modelId="{47A27068-7E0F-4AFF-BAA5-68F189C0F53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Medial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Closer to the midline.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5F9778-EA51-46CC-89E7-7A47BB9E75BE}" type="parTrans" cxnId="{FDBBCD79-591B-4E9C-ABA8-92D2E3A49CDF}">
      <dgm:prSet/>
      <dgm:spPr/>
      <dgm:t>
        <a:bodyPr/>
        <a:lstStyle/>
        <a:p>
          <a:endParaRPr lang="en-IN"/>
        </a:p>
      </dgm:t>
    </dgm:pt>
    <dgm:pt modelId="{73544316-9D14-4B24-A87F-030C7DD8C002}" type="sibTrans" cxnId="{FDBBCD79-591B-4E9C-ABA8-92D2E3A49CDF}">
      <dgm:prSet/>
      <dgm:spPr/>
      <dgm:t>
        <a:bodyPr/>
        <a:lstStyle/>
        <a:p>
          <a:endParaRPr lang="en-IN"/>
        </a:p>
      </dgm:t>
    </dgm:pt>
    <dgm:pt modelId="{2054AE9A-6F1E-4752-8518-1C2BC5B7C5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Lateral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Further from the midline.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08424C-01B9-4E19-8B33-D057C0A10590}" type="parTrans" cxnId="{4E3162DB-AD65-465E-8E40-2A54DBC6EFCD}">
      <dgm:prSet/>
      <dgm:spPr/>
      <dgm:t>
        <a:bodyPr/>
        <a:lstStyle/>
        <a:p>
          <a:endParaRPr lang="en-IN"/>
        </a:p>
      </dgm:t>
    </dgm:pt>
    <dgm:pt modelId="{6A5DBD32-36CF-4CE0-97B1-8BED9C13F976}" type="sibTrans" cxnId="{4E3162DB-AD65-465E-8E40-2A54DBC6EFCD}">
      <dgm:prSet/>
      <dgm:spPr/>
      <dgm:t>
        <a:bodyPr/>
        <a:lstStyle/>
        <a:p>
          <a:endParaRPr lang="en-IN"/>
        </a:p>
      </dgm:t>
    </dgm:pt>
    <dgm:pt modelId="{281095DD-7A25-410B-AD1E-D2701F6434D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Proximal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Closer to the point of attachment.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CC7AE8-890C-4386-9216-E0E5B0E55652}" type="parTrans" cxnId="{1D1673EC-C909-433E-AF8E-230E5D80B6F4}">
      <dgm:prSet/>
      <dgm:spPr/>
      <dgm:t>
        <a:bodyPr/>
        <a:lstStyle/>
        <a:p>
          <a:endParaRPr lang="en-IN"/>
        </a:p>
      </dgm:t>
    </dgm:pt>
    <dgm:pt modelId="{578E159B-EDD4-4710-A6FB-221D2DE87805}" type="sibTrans" cxnId="{1D1673EC-C909-433E-AF8E-230E5D80B6F4}">
      <dgm:prSet/>
      <dgm:spPr/>
      <dgm:t>
        <a:bodyPr/>
        <a:lstStyle/>
        <a:p>
          <a:endParaRPr lang="en-IN"/>
        </a:p>
      </dgm:t>
    </dgm:pt>
    <dgm:pt modelId="{AE7D469F-26F8-4FE9-85F4-9628D2F86D6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Distal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Further from the point of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attachm</a:t>
          </a:r>
          <a:r>
            <a:rPr lang="en-IN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ent</a:t>
          </a:r>
          <a:r>
            <a:rPr lang="en-I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43E0A2A7-8AA1-408B-B5B8-F7E9F5520D34}" type="parTrans" cxnId="{4A0681C2-0243-426F-AB9E-D800FA8F05F5}">
      <dgm:prSet/>
      <dgm:spPr/>
      <dgm:t>
        <a:bodyPr/>
        <a:lstStyle/>
        <a:p>
          <a:endParaRPr lang="en-IN"/>
        </a:p>
      </dgm:t>
    </dgm:pt>
    <dgm:pt modelId="{64A4C530-D2D3-4176-A7B9-7DAC8B3BCAC6}" type="sibTrans" cxnId="{4A0681C2-0243-426F-AB9E-D800FA8F05F5}">
      <dgm:prSet/>
      <dgm:spPr/>
      <dgm:t>
        <a:bodyPr/>
        <a:lstStyle/>
        <a:p>
          <a:endParaRPr lang="en-IN"/>
        </a:p>
      </dgm:t>
    </dgm:pt>
    <dgm:pt modelId="{B05A74BF-D55A-4AAF-BCD2-D8711FCD0292}">
      <dgm:prSet custT="1"/>
      <dgm:spPr>
        <a:solidFill>
          <a:srgbClr val="0070C0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Anatomical Planes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E01425-B17C-4037-96AB-45FE9D85DFE6}" type="parTrans" cxnId="{A3EFEEEB-D448-47D6-8EAD-C0A5E45C4709}">
      <dgm:prSet/>
      <dgm:spPr/>
      <dgm:t>
        <a:bodyPr/>
        <a:lstStyle/>
        <a:p>
          <a:endParaRPr lang="en-IN"/>
        </a:p>
      </dgm:t>
    </dgm:pt>
    <dgm:pt modelId="{89090F25-2418-47D5-A98B-B6806E43A124}" type="sibTrans" cxnId="{A3EFEEEB-D448-47D6-8EAD-C0A5E45C4709}">
      <dgm:prSet/>
      <dgm:spPr/>
      <dgm:t>
        <a:bodyPr/>
        <a:lstStyle/>
        <a:p>
          <a:endParaRPr lang="en-IN"/>
        </a:p>
      </dgm:t>
    </dgm:pt>
    <dgm:pt modelId="{2543C819-4CDF-488A-B903-D321B2231D1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Sagittal Plane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Divides the body into left and right parts.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45A328-1526-4397-8A5D-15B7C2389100}" type="parTrans" cxnId="{57A7A459-94E3-44A6-A7DE-741167B898D2}">
      <dgm:prSet/>
      <dgm:spPr/>
      <dgm:t>
        <a:bodyPr/>
        <a:lstStyle/>
        <a:p>
          <a:endParaRPr lang="en-IN"/>
        </a:p>
      </dgm:t>
    </dgm:pt>
    <dgm:pt modelId="{60C057B8-4159-4DCB-ABD0-2917FB9372E7}" type="sibTrans" cxnId="{57A7A459-94E3-44A6-A7DE-741167B898D2}">
      <dgm:prSet/>
      <dgm:spPr/>
      <dgm:t>
        <a:bodyPr/>
        <a:lstStyle/>
        <a:p>
          <a:endParaRPr lang="en-IN"/>
        </a:p>
      </dgm:t>
    </dgm:pt>
    <dgm:pt modelId="{C5945FC7-811A-426A-B7E2-1A5EC636A33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Frontal (Coronal) Plane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Divides the body into dorsal and ventral sections.</a:t>
          </a:r>
          <a:endParaRPr lang="en-IN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D26BFF-B112-4D66-AE07-53B4AED4B71D}" type="parTrans" cxnId="{481BA6BD-97DA-434F-90DE-DB6A7CC1534A}">
      <dgm:prSet/>
      <dgm:spPr/>
      <dgm:t>
        <a:bodyPr/>
        <a:lstStyle/>
        <a:p>
          <a:endParaRPr lang="en-IN"/>
        </a:p>
      </dgm:t>
    </dgm:pt>
    <dgm:pt modelId="{7CC43A04-2DD1-4675-9764-1D5992B69D70}" type="sibTrans" cxnId="{481BA6BD-97DA-434F-90DE-DB6A7CC1534A}">
      <dgm:prSet/>
      <dgm:spPr/>
      <dgm:t>
        <a:bodyPr/>
        <a:lstStyle/>
        <a:p>
          <a:endParaRPr lang="en-IN"/>
        </a:p>
      </dgm:t>
    </dgm:pt>
    <dgm:pt modelId="{AA8F6D66-2F10-4A35-B018-288B9FD90A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Transverse (Horizontal) Plane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Divides the body into cranial and caudal parts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IN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850CD1-1B6C-41F7-AB15-BF02D81DFD06}" type="parTrans" cxnId="{83905BA8-D1E3-4414-9513-DE7172217AE4}">
      <dgm:prSet/>
      <dgm:spPr/>
      <dgm:t>
        <a:bodyPr/>
        <a:lstStyle/>
        <a:p>
          <a:endParaRPr lang="en-IN"/>
        </a:p>
      </dgm:t>
    </dgm:pt>
    <dgm:pt modelId="{5DE0ABC1-24EA-46DB-B737-092CDC206529}" type="sibTrans" cxnId="{83905BA8-D1E3-4414-9513-DE7172217AE4}">
      <dgm:prSet/>
      <dgm:spPr/>
      <dgm:t>
        <a:bodyPr/>
        <a:lstStyle/>
        <a:p>
          <a:endParaRPr lang="en-IN"/>
        </a:p>
      </dgm:t>
    </dgm:pt>
    <dgm:pt modelId="{4B89CFF1-AFEB-4825-B002-0428F04E9AF5}" type="pres">
      <dgm:prSet presAssocID="{28B29898-D218-47C7-8FAC-3EDEA8F64425}" presName="linear" presStyleCnt="0">
        <dgm:presLayoutVars>
          <dgm:animLvl val="lvl"/>
          <dgm:resizeHandles val="exact"/>
        </dgm:presLayoutVars>
      </dgm:prSet>
      <dgm:spPr/>
    </dgm:pt>
    <dgm:pt modelId="{96C204DA-3A4D-4604-9697-060169CC1D33}" type="pres">
      <dgm:prSet presAssocID="{42BAB554-E7D0-49AC-944D-DDD3FE5B7116}" presName="parentText" presStyleLbl="node1" presStyleIdx="0" presStyleCnt="2" custScaleY="39788" custLinFactNeighborX="-777" custLinFactNeighborY="-19486">
        <dgm:presLayoutVars>
          <dgm:chMax val="0"/>
          <dgm:bulletEnabled val="1"/>
        </dgm:presLayoutVars>
      </dgm:prSet>
      <dgm:spPr/>
    </dgm:pt>
    <dgm:pt modelId="{3F86719A-F9B2-486D-9AED-395F435EA12F}" type="pres">
      <dgm:prSet presAssocID="{42BAB554-E7D0-49AC-944D-DDD3FE5B7116}" presName="childText" presStyleLbl="revTx" presStyleIdx="0" presStyleCnt="2" custLinFactNeighborX="357" custLinFactNeighborY="-28281">
        <dgm:presLayoutVars>
          <dgm:bulletEnabled val="1"/>
        </dgm:presLayoutVars>
      </dgm:prSet>
      <dgm:spPr/>
    </dgm:pt>
    <dgm:pt modelId="{62B7DEAD-43A6-47DC-A7D0-9323007F7CDD}" type="pres">
      <dgm:prSet presAssocID="{B05A74BF-D55A-4AAF-BCD2-D8711FCD0292}" presName="parentText" presStyleLbl="node1" presStyleIdx="1" presStyleCnt="2" custScaleY="39228" custLinFactNeighborX="357" custLinFactNeighborY="-17355">
        <dgm:presLayoutVars>
          <dgm:chMax val="0"/>
          <dgm:bulletEnabled val="1"/>
        </dgm:presLayoutVars>
      </dgm:prSet>
      <dgm:spPr/>
    </dgm:pt>
    <dgm:pt modelId="{05566F60-4319-4DBB-89C8-0CCABADBCAC6}" type="pres">
      <dgm:prSet presAssocID="{B05A74BF-D55A-4AAF-BCD2-D8711FCD029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BF9EE0A-963E-4828-BC39-F24871748DEB}" type="presOf" srcId="{2054AE9A-6F1E-4752-8518-1C2BC5B7C56D}" destId="{3F86719A-F9B2-486D-9AED-395F435EA12F}" srcOrd="0" destOrd="5" presId="urn:microsoft.com/office/officeart/2005/8/layout/vList2"/>
    <dgm:cxn modelId="{86200E11-23D3-4B46-9DE6-341499ED1976}" type="presOf" srcId="{AA8F6D66-2F10-4A35-B018-288B9FD90A27}" destId="{05566F60-4319-4DBB-89C8-0CCABADBCAC6}" srcOrd="0" destOrd="2" presId="urn:microsoft.com/office/officeart/2005/8/layout/vList2"/>
    <dgm:cxn modelId="{F16CA21D-8AE0-492A-AD1F-85D682759012}" type="presOf" srcId="{8B240A43-8196-45FB-B68C-41029646C96C}" destId="{3F86719A-F9B2-486D-9AED-395F435EA12F}" srcOrd="0" destOrd="0" presId="urn:microsoft.com/office/officeart/2005/8/layout/vList2"/>
    <dgm:cxn modelId="{18F52D2E-0D9D-4B40-825C-AAFAA4008047}" type="presOf" srcId="{C5945FC7-811A-426A-B7E2-1A5EC636A330}" destId="{05566F60-4319-4DBB-89C8-0CCABADBCAC6}" srcOrd="0" destOrd="1" presId="urn:microsoft.com/office/officeart/2005/8/layout/vList2"/>
    <dgm:cxn modelId="{265B423B-7886-4F6E-A600-7B40B96466FD}" srcId="{28B29898-D218-47C7-8FAC-3EDEA8F64425}" destId="{42BAB554-E7D0-49AC-944D-DDD3FE5B7116}" srcOrd="0" destOrd="0" parTransId="{4DED2EFE-4AFD-4D46-B9DA-19D445120F9D}" sibTransId="{F1CD8BB1-82EC-45CD-B5A4-8AD29505CCD1}"/>
    <dgm:cxn modelId="{F6BD605E-AED0-4D52-99A0-B7EE1B04D9CB}" type="presOf" srcId="{2543C819-4CDF-488A-B903-D321B2231D10}" destId="{05566F60-4319-4DBB-89C8-0CCABADBCAC6}" srcOrd="0" destOrd="0" presId="urn:microsoft.com/office/officeart/2005/8/layout/vList2"/>
    <dgm:cxn modelId="{6A1CB15E-C37B-4098-AA93-49F50060FB59}" srcId="{42BAB554-E7D0-49AC-944D-DDD3FE5B7116}" destId="{8B240A43-8196-45FB-B68C-41029646C96C}" srcOrd="0" destOrd="0" parTransId="{E7BBBC34-43ED-413D-9D4B-6E721084F645}" sibTransId="{025D1E76-EAD3-4D10-91E0-4F51BD4C2179}"/>
    <dgm:cxn modelId="{9A7F9E46-1EB4-4562-AD6E-5DA669971A06}" type="presOf" srcId="{76FC2CF9-5E08-4489-8993-BDD9A870C4B6}" destId="{3F86719A-F9B2-486D-9AED-395F435EA12F}" srcOrd="0" destOrd="1" presId="urn:microsoft.com/office/officeart/2005/8/layout/vList2"/>
    <dgm:cxn modelId="{9A44A76C-9ECB-4473-831D-12FC8122773D}" srcId="{42BAB554-E7D0-49AC-944D-DDD3FE5B7116}" destId="{3A657547-CA6A-416C-8DAC-3017EC1DBCE2}" srcOrd="2" destOrd="0" parTransId="{E987C944-E1CA-4C27-A895-C10637648E12}" sibTransId="{A38BF76D-530D-434E-BB87-66BFCEB21955}"/>
    <dgm:cxn modelId="{C5BE6C59-807C-48AF-9BA2-C888B4AD6A64}" type="presOf" srcId="{28B29898-D218-47C7-8FAC-3EDEA8F64425}" destId="{4B89CFF1-AFEB-4825-B002-0428F04E9AF5}" srcOrd="0" destOrd="0" presId="urn:microsoft.com/office/officeart/2005/8/layout/vList2"/>
    <dgm:cxn modelId="{57A7A459-94E3-44A6-A7DE-741167B898D2}" srcId="{B05A74BF-D55A-4AAF-BCD2-D8711FCD0292}" destId="{2543C819-4CDF-488A-B903-D321B2231D10}" srcOrd="0" destOrd="0" parTransId="{2D45A328-1526-4397-8A5D-15B7C2389100}" sibTransId="{60C057B8-4159-4DCB-ABD0-2917FB9372E7}"/>
    <dgm:cxn modelId="{FDBBCD79-591B-4E9C-ABA8-92D2E3A49CDF}" srcId="{42BAB554-E7D0-49AC-944D-DDD3FE5B7116}" destId="{47A27068-7E0F-4AFF-BAA5-68F189C0F535}" srcOrd="4" destOrd="0" parTransId="{7C5F9778-EA51-46CC-89E7-7A47BB9E75BE}" sibTransId="{73544316-9D14-4B24-A87F-030C7DD8C002}"/>
    <dgm:cxn modelId="{F1F9EF7A-F259-443F-9B4B-48B316A60C07}" type="presOf" srcId="{47A27068-7E0F-4AFF-BAA5-68F189C0F535}" destId="{3F86719A-F9B2-486D-9AED-395F435EA12F}" srcOrd="0" destOrd="4" presId="urn:microsoft.com/office/officeart/2005/8/layout/vList2"/>
    <dgm:cxn modelId="{AF3B7E86-9EF9-4A65-9E89-6C3B00050E09}" type="presOf" srcId="{281095DD-7A25-410B-AD1E-D2701F6434D0}" destId="{3F86719A-F9B2-486D-9AED-395F435EA12F}" srcOrd="0" destOrd="6" presId="urn:microsoft.com/office/officeart/2005/8/layout/vList2"/>
    <dgm:cxn modelId="{FF307190-6535-4F7E-A11F-76B000780AF7}" srcId="{42BAB554-E7D0-49AC-944D-DDD3FE5B7116}" destId="{76FC2CF9-5E08-4489-8993-BDD9A870C4B6}" srcOrd="1" destOrd="0" parTransId="{A4BDC59E-CE4E-4548-98D3-9B70BB941850}" sibTransId="{2B600957-5AF2-4DD7-BA26-4C5A62C9E2FD}"/>
    <dgm:cxn modelId="{F5A3E09C-EF58-4FCC-A030-FDEBED6A1632}" type="presOf" srcId="{3A657547-CA6A-416C-8DAC-3017EC1DBCE2}" destId="{3F86719A-F9B2-486D-9AED-395F435EA12F}" srcOrd="0" destOrd="2" presId="urn:microsoft.com/office/officeart/2005/8/layout/vList2"/>
    <dgm:cxn modelId="{D18B58A1-27B1-4D66-96C3-7EB59BDE70F0}" type="presOf" srcId="{B05A74BF-D55A-4AAF-BCD2-D8711FCD0292}" destId="{62B7DEAD-43A6-47DC-A7D0-9323007F7CDD}" srcOrd="0" destOrd="0" presId="urn:microsoft.com/office/officeart/2005/8/layout/vList2"/>
    <dgm:cxn modelId="{83905BA8-D1E3-4414-9513-DE7172217AE4}" srcId="{B05A74BF-D55A-4AAF-BCD2-D8711FCD0292}" destId="{AA8F6D66-2F10-4A35-B018-288B9FD90A27}" srcOrd="2" destOrd="0" parTransId="{84850CD1-1B6C-41F7-AB15-BF02D81DFD06}" sibTransId="{5DE0ABC1-24EA-46DB-B737-092CDC206529}"/>
    <dgm:cxn modelId="{66770AB7-067A-410B-8B0D-814DBF12DC55}" type="presOf" srcId="{AE7D469F-26F8-4FE9-85F4-9628D2F86D66}" destId="{3F86719A-F9B2-486D-9AED-395F435EA12F}" srcOrd="0" destOrd="7" presId="urn:microsoft.com/office/officeart/2005/8/layout/vList2"/>
    <dgm:cxn modelId="{9170A9B8-6AAE-424A-9A1F-45847A5159E6}" srcId="{42BAB554-E7D0-49AC-944D-DDD3FE5B7116}" destId="{070C5DDA-AB78-4692-B0E0-83C6BFD484EC}" srcOrd="3" destOrd="0" parTransId="{F9232319-EB37-4FF2-A75E-8C5B57ACADD2}" sibTransId="{377C6AE5-D5DA-4BE0-9716-C26D44F727C8}"/>
    <dgm:cxn modelId="{481BA6BD-97DA-434F-90DE-DB6A7CC1534A}" srcId="{B05A74BF-D55A-4AAF-BCD2-D8711FCD0292}" destId="{C5945FC7-811A-426A-B7E2-1A5EC636A330}" srcOrd="1" destOrd="0" parTransId="{48D26BFF-B112-4D66-AE07-53B4AED4B71D}" sibTransId="{7CC43A04-2DD1-4675-9764-1D5992B69D70}"/>
    <dgm:cxn modelId="{4A0681C2-0243-426F-AB9E-D800FA8F05F5}" srcId="{42BAB554-E7D0-49AC-944D-DDD3FE5B7116}" destId="{AE7D469F-26F8-4FE9-85F4-9628D2F86D66}" srcOrd="7" destOrd="0" parTransId="{43E0A2A7-8AA1-408B-B5B8-F7E9F5520D34}" sibTransId="{64A4C530-D2D3-4176-A7B9-7DAC8B3BCAC6}"/>
    <dgm:cxn modelId="{BAF30FC6-0B1B-4C4E-AA5C-BE46F990817A}" type="presOf" srcId="{070C5DDA-AB78-4692-B0E0-83C6BFD484EC}" destId="{3F86719A-F9B2-486D-9AED-395F435EA12F}" srcOrd="0" destOrd="3" presId="urn:microsoft.com/office/officeart/2005/8/layout/vList2"/>
    <dgm:cxn modelId="{4E3162DB-AD65-465E-8E40-2A54DBC6EFCD}" srcId="{42BAB554-E7D0-49AC-944D-DDD3FE5B7116}" destId="{2054AE9A-6F1E-4752-8518-1C2BC5B7C56D}" srcOrd="5" destOrd="0" parTransId="{6E08424C-01B9-4E19-8B33-D057C0A10590}" sibTransId="{6A5DBD32-36CF-4CE0-97B1-8BED9C13F976}"/>
    <dgm:cxn modelId="{A3EFEEEB-D448-47D6-8EAD-C0A5E45C4709}" srcId="{28B29898-D218-47C7-8FAC-3EDEA8F64425}" destId="{B05A74BF-D55A-4AAF-BCD2-D8711FCD0292}" srcOrd="1" destOrd="0" parTransId="{D4E01425-B17C-4037-96AB-45FE9D85DFE6}" sibTransId="{89090F25-2418-47D5-A98B-B6806E43A124}"/>
    <dgm:cxn modelId="{1D1673EC-C909-433E-AF8E-230E5D80B6F4}" srcId="{42BAB554-E7D0-49AC-944D-DDD3FE5B7116}" destId="{281095DD-7A25-410B-AD1E-D2701F6434D0}" srcOrd="6" destOrd="0" parTransId="{79CC7AE8-890C-4386-9216-E0E5B0E55652}" sibTransId="{578E159B-EDD4-4710-A6FB-221D2DE87805}"/>
    <dgm:cxn modelId="{C0AAE0FE-AE2E-4888-9314-9C897C59E96F}" type="presOf" srcId="{42BAB554-E7D0-49AC-944D-DDD3FE5B7116}" destId="{96C204DA-3A4D-4604-9697-060169CC1D33}" srcOrd="0" destOrd="0" presId="urn:microsoft.com/office/officeart/2005/8/layout/vList2"/>
    <dgm:cxn modelId="{989E4422-5D57-4199-8423-F0EE86391D8D}" type="presParOf" srcId="{4B89CFF1-AFEB-4825-B002-0428F04E9AF5}" destId="{96C204DA-3A4D-4604-9697-060169CC1D33}" srcOrd="0" destOrd="0" presId="urn:microsoft.com/office/officeart/2005/8/layout/vList2"/>
    <dgm:cxn modelId="{A311A88D-C8D4-455D-B529-9CA0A238E6EC}" type="presParOf" srcId="{4B89CFF1-AFEB-4825-B002-0428F04E9AF5}" destId="{3F86719A-F9B2-486D-9AED-395F435EA12F}" srcOrd="1" destOrd="0" presId="urn:microsoft.com/office/officeart/2005/8/layout/vList2"/>
    <dgm:cxn modelId="{1524AB06-2A01-4F77-8828-C6D9539D858D}" type="presParOf" srcId="{4B89CFF1-AFEB-4825-B002-0428F04E9AF5}" destId="{62B7DEAD-43A6-47DC-A7D0-9323007F7CDD}" srcOrd="2" destOrd="0" presId="urn:microsoft.com/office/officeart/2005/8/layout/vList2"/>
    <dgm:cxn modelId="{EABC6E48-EA89-4237-9045-D26B0FA60B88}" type="presParOf" srcId="{4B89CFF1-AFEB-4825-B002-0428F04E9AF5}" destId="{05566F60-4319-4DBB-89C8-0CCABADBCAC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17E953-DCFD-4BA6-89FC-2A2BF8CAECC3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96D85C7-27C4-4725-9099-4B4711D6B421}">
      <dgm:prSet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Bone Composition</a:t>
          </a:r>
        </a:p>
      </dgm:t>
    </dgm:pt>
    <dgm:pt modelId="{ED7FE013-0377-47C7-AC11-9F356A99EEEF}" type="parTrans" cxnId="{B9CC797F-3C78-4022-928C-E3AE5A3EEFBE}">
      <dgm:prSet/>
      <dgm:spPr/>
      <dgm:t>
        <a:bodyPr/>
        <a:lstStyle/>
        <a:p>
          <a:endParaRPr lang="en-IN"/>
        </a:p>
      </dgm:t>
    </dgm:pt>
    <dgm:pt modelId="{3D988409-EF16-4064-879B-CC137B901DBE}" type="sibTrans" cxnId="{B9CC797F-3C78-4022-928C-E3AE5A3EEFBE}">
      <dgm:prSet/>
      <dgm:spPr/>
      <dgm:t>
        <a:bodyPr/>
        <a:lstStyle/>
        <a:p>
          <a:endParaRPr lang="en-IN"/>
        </a:p>
      </dgm:t>
    </dgm:pt>
    <dgm:pt modelId="{285966F6-AD61-4173-8B72-B25F14ADCAF6}">
      <dgm:prSet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Organic components: collagen, ground substance</a:t>
          </a:r>
        </a:p>
      </dgm:t>
    </dgm:pt>
    <dgm:pt modelId="{D4A218CE-666F-4279-8DD4-370EB2076379}" type="parTrans" cxnId="{D5AEFC70-C3CF-4B3C-85F3-F64DB48DD203}">
      <dgm:prSet/>
      <dgm:spPr/>
      <dgm:t>
        <a:bodyPr/>
        <a:lstStyle/>
        <a:p>
          <a:endParaRPr lang="en-IN"/>
        </a:p>
      </dgm:t>
    </dgm:pt>
    <dgm:pt modelId="{25AFFB6B-5869-4BC8-B9EB-CB920C062493}" type="sibTrans" cxnId="{D5AEFC70-C3CF-4B3C-85F3-F64DB48DD203}">
      <dgm:prSet/>
      <dgm:spPr/>
      <dgm:t>
        <a:bodyPr/>
        <a:lstStyle/>
        <a:p>
          <a:endParaRPr lang="en-IN"/>
        </a:p>
      </dgm:t>
    </dgm:pt>
    <dgm:pt modelId="{B52F48BC-FD3D-4F1D-9591-61B12387FD39}">
      <dgm:prSet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Bone Types</a:t>
          </a:r>
        </a:p>
      </dgm:t>
    </dgm:pt>
    <dgm:pt modelId="{3A78DB73-448B-4E59-A195-6A17DF6DC266}" type="parTrans" cxnId="{1225825D-AE73-4997-B8FC-219C47D3541E}">
      <dgm:prSet/>
      <dgm:spPr/>
      <dgm:t>
        <a:bodyPr/>
        <a:lstStyle/>
        <a:p>
          <a:endParaRPr lang="en-IN"/>
        </a:p>
      </dgm:t>
    </dgm:pt>
    <dgm:pt modelId="{6373D0D9-5850-4586-89E2-A460235926E8}" type="sibTrans" cxnId="{1225825D-AE73-4997-B8FC-219C47D3541E}">
      <dgm:prSet/>
      <dgm:spPr/>
      <dgm:t>
        <a:bodyPr/>
        <a:lstStyle/>
        <a:p>
          <a:endParaRPr lang="en-IN"/>
        </a:p>
      </dgm:t>
    </dgm:pt>
    <dgm:pt modelId="{4D8BD8A6-2ABE-4352-8D9F-4CCAE543DAA5}">
      <dgm:prSet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Compact bone: dense outer layer</a:t>
          </a:r>
        </a:p>
      </dgm:t>
    </dgm:pt>
    <dgm:pt modelId="{C465B5D9-DA3A-42CF-95DE-227A69DF9E47}" type="parTrans" cxnId="{71CEED07-B525-482A-8314-270F4EF6BD56}">
      <dgm:prSet/>
      <dgm:spPr/>
      <dgm:t>
        <a:bodyPr/>
        <a:lstStyle/>
        <a:p>
          <a:endParaRPr lang="en-IN"/>
        </a:p>
      </dgm:t>
    </dgm:pt>
    <dgm:pt modelId="{9D5B6C1A-2625-4097-BC09-A5FF86B126ED}" type="sibTrans" cxnId="{71CEED07-B525-482A-8314-270F4EF6BD56}">
      <dgm:prSet/>
      <dgm:spPr/>
      <dgm:t>
        <a:bodyPr/>
        <a:lstStyle/>
        <a:p>
          <a:endParaRPr lang="en-IN"/>
        </a:p>
      </dgm:t>
    </dgm:pt>
    <dgm:pt modelId="{1905FF8D-E0ED-4DDC-B763-B5A86D3F2BFA}">
      <dgm:prSet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Appendicular skeleton: limbs and girdles  </a:t>
          </a:r>
        </a:p>
      </dgm:t>
    </dgm:pt>
    <dgm:pt modelId="{C64AFB03-DE4F-416F-AAC5-2315BAADA778}" type="parTrans" cxnId="{82BA2E81-E530-4A2F-8EA2-E679DE12706C}">
      <dgm:prSet/>
      <dgm:spPr/>
      <dgm:t>
        <a:bodyPr/>
        <a:lstStyle/>
        <a:p>
          <a:endParaRPr lang="en-IN"/>
        </a:p>
      </dgm:t>
    </dgm:pt>
    <dgm:pt modelId="{09C2C33E-90BE-4E7A-B9EC-0AD11E1B2199}" type="sibTrans" cxnId="{82BA2E81-E530-4A2F-8EA2-E679DE12706C}">
      <dgm:prSet/>
      <dgm:spPr/>
      <dgm:t>
        <a:bodyPr/>
        <a:lstStyle/>
        <a:p>
          <a:endParaRPr lang="en-IN"/>
        </a:p>
      </dgm:t>
    </dgm:pt>
    <dgm:pt modelId="{34895F9A-7E14-4A19-A696-0EA83E5DD38B}">
      <dgm:prSet custT="1"/>
      <dgm:spPr/>
      <dgm:t>
        <a:bodyPr/>
        <a:lstStyle/>
        <a:p>
          <a:r>
            <a:rPr lang="en-IN" sz="1800">
              <a:latin typeface="Times New Roman" panose="02020603050405020304" pitchFamily="18" charset="0"/>
              <a:cs typeface="Times New Roman" panose="02020603050405020304" pitchFamily="18" charset="0"/>
            </a:rPr>
            <a:t>Inorganic components: hydroxyapatite </a:t>
          </a:r>
          <a:endParaRPr lang="en-IN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79C845-3205-4B61-BBBA-48E5607D5EA8}" type="parTrans" cxnId="{EE183E13-ACA6-4937-A269-08C40A6411EE}">
      <dgm:prSet/>
      <dgm:spPr/>
      <dgm:t>
        <a:bodyPr/>
        <a:lstStyle/>
        <a:p>
          <a:endParaRPr lang="en-IN"/>
        </a:p>
      </dgm:t>
    </dgm:pt>
    <dgm:pt modelId="{9609A71B-0DF2-418E-8CCC-EFF8AA2A06F9}" type="sibTrans" cxnId="{EE183E13-ACA6-4937-A269-08C40A6411EE}">
      <dgm:prSet/>
      <dgm:spPr/>
      <dgm:t>
        <a:bodyPr/>
        <a:lstStyle/>
        <a:p>
          <a:endParaRPr lang="en-IN"/>
        </a:p>
      </dgm:t>
    </dgm:pt>
    <dgm:pt modelId="{BBC8AC48-429E-4656-8B43-DD5474E3D106}">
      <dgm:prSet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Cancellous (spongy) bone: porous inner layer</a:t>
          </a:r>
        </a:p>
      </dgm:t>
    </dgm:pt>
    <dgm:pt modelId="{616CB456-66DE-4096-8455-46DDF3546E1E}" type="parTrans" cxnId="{73BB725D-DDFC-4418-BD28-25C7AA585AF1}">
      <dgm:prSet/>
      <dgm:spPr/>
      <dgm:t>
        <a:bodyPr/>
        <a:lstStyle/>
        <a:p>
          <a:endParaRPr lang="en-IN"/>
        </a:p>
      </dgm:t>
    </dgm:pt>
    <dgm:pt modelId="{5D395AF6-E30F-40DB-99AB-6634108D619A}" type="sibTrans" cxnId="{73BB725D-DDFC-4418-BD28-25C7AA585AF1}">
      <dgm:prSet/>
      <dgm:spPr/>
      <dgm:t>
        <a:bodyPr/>
        <a:lstStyle/>
        <a:p>
          <a:endParaRPr lang="en-IN"/>
        </a:p>
      </dgm:t>
    </dgm:pt>
    <dgm:pt modelId="{613EB5C1-B1C2-4F6B-93D4-63306BB38777}">
      <dgm:prSet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Classification of Skeletons</a:t>
          </a:r>
        </a:p>
      </dgm:t>
    </dgm:pt>
    <dgm:pt modelId="{20202A93-9F76-455E-88B9-A6F0324DE895}" type="parTrans" cxnId="{7AAEC222-4875-4814-9DD4-67662FF99357}">
      <dgm:prSet/>
      <dgm:spPr/>
      <dgm:t>
        <a:bodyPr/>
        <a:lstStyle/>
        <a:p>
          <a:endParaRPr lang="en-IN"/>
        </a:p>
      </dgm:t>
    </dgm:pt>
    <dgm:pt modelId="{0002F68C-11FE-425F-BF1C-0CD53AC918A2}" type="sibTrans" cxnId="{7AAEC222-4875-4814-9DD4-67662FF99357}">
      <dgm:prSet/>
      <dgm:spPr/>
      <dgm:t>
        <a:bodyPr/>
        <a:lstStyle/>
        <a:p>
          <a:endParaRPr lang="en-IN"/>
        </a:p>
      </dgm:t>
    </dgm:pt>
    <dgm:pt modelId="{B7507F81-2802-41AA-A42E-41B938BC6248}">
      <dgm:prSet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Axial skeleton: skull, vertebral column, ribs, sternum</a:t>
          </a:r>
        </a:p>
      </dgm:t>
    </dgm:pt>
    <dgm:pt modelId="{DF20C39B-D927-4B63-9011-EE159C197794}" type="parTrans" cxnId="{4C12B2B3-3D8C-4216-95A8-C3C0D4406434}">
      <dgm:prSet/>
      <dgm:spPr/>
      <dgm:t>
        <a:bodyPr/>
        <a:lstStyle/>
        <a:p>
          <a:endParaRPr lang="en-IN"/>
        </a:p>
      </dgm:t>
    </dgm:pt>
    <dgm:pt modelId="{80395CBE-42D0-45C9-AA58-F694D86F26E2}" type="sibTrans" cxnId="{4C12B2B3-3D8C-4216-95A8-C3C0D4406434}">
      <dgm:prSet/>
      <dgm:spPr/>
      <dgm:t>
        <a:bodyPr/>
        <a:lstStyle/>
        <a:p>
          <a:endParaRPr lang="en-IN"/>
        </a:p>
      </dgm:t>
    </dgm:pt>
    <dgm:pt modelId="{D62EA06E-DE39-4866-AC7F-112B0524AAAA}" type="pres">
      <dgm:prSet presAssocID="{8717E953-DCFD-4BA6-89FC-2A2BF8CAECC3}" presName="layout" presStyleCnt="0">
        <dgm:presLayoutVars>
          <dgm:chMax/>
          <dgm:chPref/>
          <dgm:dir/>
          <dgm:resizeHandles/>
        </dgm:presLayoutVars>
      </dgm:prSet>
      <dgm:spPr/>
    </dgm:pt>
    <dgm:pt modelId="{B8297913-571C-415F-9C23-D8AB629B1DB8}" type="pres">
      <dgm:prSet presAssocID="{C96D85C7-27C4-4725-9099-4B4711D6B421}" presName="root" presStyleCnt="0">
        <dgm:presLayoutVars>
          <dgm:chMax/>
          <dgm:chPref/>
        </dgm:presLayoutVars>
      </dgm:prSet>
      <dgm:spPr/>
    </dgm:pt>
    <dgm:pt modelId="{5605D679-1D97-46F7-9579-E8A90F64178E}" type="pres">
      <dgm:prSet presAssocID="{C96D85C7-27C4-4725-9099-4B4711D6B421}" presName="rootComposite" presStyleCnt="0">
        <dgm:presLayoutVars/>
      </dgm:prSet>
      <dgm:spPr/>
    </dgm:pt>
    <dgm:pt modelId="{F0247778-B0DE-44EE-A575-9F6F1CD4E1F9}" type="pres">
      <dgm:prSet presAssocID="{C96D85C7-27C4-4725-9099-4B4711D6B421}" presName="ParentAccent" presStyleLbl="alignNode1" presStyleIdx="0" presStyleCnt="3"/>
      <dgm:spPr/>
    </dgm:pt>
    <dgm:pt modelId="{E8C0812A-CAF3-40A5-8080-12447F3D201F}" type="pres">
      <dgm:prSet presAssocID="{C96D85C7-27C4-4725-9099-4B4711D6B421}" presName="ParentSmallAccent" presStyleLbl="fgAcc1" presStyleIdx="0" presStyleCnt="3"/>
      <dgm:spPr/>
    </dgm:pt>
    <dgm:pt modelId="{4DB2E54D-47F5-4DC5-8868-25FB50ADF3B0}" type="pres">
      <dgm:prSet presAssocID="{C96D85C7-27C4-4725-9099-4B4711D6B421}" presName="Parent" presStyleLbl="revTx" presStyleIdx="0" presStyleCnt="9" custLinFactNeighborX="-107" custLinFactNeighborY="-10060">
        <dgm:presLayoutVars>
          <dgm:chMax/>
          <dgm:chPref val="4"/>
          <dgm:bulletEnabled val="1"/>
        </dgm:presLayoutVars>
      </dgm:prSet>
      <dgm:spPr/>
    </dgm:pt>
    <dgm:pt modelId="{82BD8F46-9C89-417D-B67A-A7D35881B44A}" type="pres">
      <dgm:prSet presAssocID="{C96D85C7-27C4-4725-9099-4B4711D6B421}" presName="childShape" presStyleCnt="0">
        <dgm:presLayoutVars>
          <dgm:chMax val="0"/>
          <dgm:chPref val="0"/>
        </dgm:presLayoutVars>
      </dgm:prSet>
      <dgm:spPr/>
    </dgm:pt>
    <dgm:pt modelId="{B445C9A4-D2A6-414F-90FF-1D712908E97A}" type="pres">
      <dgm:prSet presAssocID="{285966F6-AD61-4173-8B72-B25F14ADCAF6}" presName="childComposite" presStyleCnt="0">
        <dgm:presLayoutVars>
          <dgm:chMax val="0"/>
          <dgm:chPref val="0"/>
        </dgm:presLayoutVars>
      </dgm:prSet>
      <dgm:spPr/>
    </dgm:pt>
    <dgm:pt modelId="{64B63984-DF4E-42E2-8803-3713D41F6551}" type="pres">
      <dgm:prSet presAssocID="{285966F6-AD61-4173-8B72-B25F14ADCAF6}" presName="ChildAccent" presStyleLbl="solidFgAcc1" presStyleIdx="0" presStyleCnt="6"/>
      <dgm:spPr/>
    </dgm:pt>
    <dgm:pt modelId="{E842E38A-44B1-4D7E-A1CC-04D795374113}" type="pres">
      <dgm:prSet presAssocID="{285966F6-AD61-4173-8B72-B25F14ADCAF6}" presName="Child" presStyleLbl="revTx" presStyleIdx="1" presStyleCnt="9" custLinFactNeighborX="-115" custLinFactNeighborY="-12416">
        <dgm:presLayoutVars>
          <dgm:chMax val="0"/>
          <dgm:chPref val="0"/>
          <dgm:bulletEnabled val="1"/>
        </dgm:presLayoutVars>
      </dgm:prSet>
      <dgm:spPr/>
    </dgm:pt>
    <dgm:pt modelId="{4151D055-DC53-4FDC-BEE1-3BAF6B64C193}" type="pres">
      <dgm:prSet presAssocID="{34895F9A-7E14-4A19-A696-0EA83E5DD38B}" presName="childComposite" presStyleCnt="0">
        <dgm:presLayoutVars>
          <dgm:chMax val="0"/>
          <dgm:chPref val="0"/>
        </dgm:presLayoutVars>
      </dgm:prSet>
      <dgm:spPr/>
    </dgm:pt>
    <dgm:pt modelId="{E2E9DB40-98E2-4DAF-A5E3-99A0893A520A}" type="pres">
      <dgm:prSet presAssocID="{34895F9A-7E14-4A19-A696-0EA83E5DD38B}" presName="ChildAccent" presStyleLbl="solidFgAcc1" presStyleIdx="1" presStyleCnt="6"/>
      <dgm:spPr/>
    </dgm:pt>
    <dgm:pt modelId="{67411C5D-C7D9-4953-9869-F28CF3A4040F}" type="pres">
      <dgm:prSet presAssocID="{34895F9A-7E14-4A19-A696-0EA83E5DD38B}" presName="Child" presStyleLbl="revTx" presStyleIdx="2" presStyleCnt="9" custLinFactNeighborX="-115" custLinFactNeighborY="-12416">
        <dgm:presLayoutVars>
          <dgm:chMax val="0"/>
          <dgm:chPref val="0"/>
          <dgm:bulletEnabled val="1"/>
        </dgm:presLayoutVars>
      </dgm:prSet>
      <dgm:spPr/>
    </dgm:pt>
    <dgm:pt modelId="{36A48ACE-4AE4-43B8-B541-1C58A26F5F6F}" type="pres">
      <dgm:prSet presAssocID="{B52F48BC-FD3D-4F1D-9591-61B12387FD39}" presName="root" presStyleCnt="0">
        <dgm:presLayoutVars>
          <dgm:chMax/>
          <dgm:chPref/>
        </dgm:presLayoutVars>
      </dgm:prSet>
      <dgm:spPr/>
    </dgm:pt>
    <dgm:pt modelId="{268D8008-8762-4179-BEF9-38B031FE8C72}" type="pres">
      <dgm:prSet presAssocID="{B52F48BC-FD3D-4F1D-9591-61B12387FD39}" presName="rootComposite" presStyleCnt="0">
        <dgm:presLayoutVars/>
      </dgm:prSet>
      <dgm:spPr/>
    </dgm:pt>
    <dgm:pt modelId="{BAB27DD0-0F9B-4F27-B7E0-489687D07BFC}" type="pres">
      <dgm:prSet presAssocID="{B52F48BC-FD3D-4F1D-9591-61B12387FD39}" presName="ParentAccent" presStyleLbl="alignNode1" presStyleIdx="1" presStyleCnt="3"/>
      <dgm:spPr/>
    </dgm:pt>
    <dgm:pt modelId="{8DCA75A0-F87E-42E0-8DB2-2952976E7ABC}" type="pres">
      <dgm:prSet presAssocID="{B52F48BC-FD3D-4F1D-9591-61B12387FD39}" presName="ParentSmallAccent" presStyleLbl="fgAcc1" presStyleIdx="1" presStyleCnt="3"/>
      <dgm:spPr/>
    </dgm:pt>
    <dgm:pt modelId="{36582CDC-DA74-41B5-B596-2A163B97A557}" type="pres">
      <dgm:prSet presAssocID="{B52F48BC-FD3D-4F1D-9591-61B12387FD39}" presName="Parent" presStyleLbl="revTx" presStyleIdx="3" presStyleCnt="9" custLinFactNeighborX="-107" custLinFactNeighborY="-10060">
        <dgm:presLayoutVars>
          <dgm:chMax/>
          <dgm:chPref val="4"/>
          <dgm:bulletEnabled val="1"/>
        </dgm:presLayoutVars>
      </dgm:prSet>
      <dgm:spPr/>
    </dgm:pt>
    <dgm:pt modelId="{E4491614-3DB7-48F4-80EF-1D94A15DDD2F}" type="pres">
      <dgm:prSet presAssocID="{B52F48BC-FD3D-4F1D-9591-61B12387FD39}" presName="childShape" presStyleCnt="0">
        <dgm:presLayoutVars>
          <dgm:chMax val="0"/>
          <dgm:chPref val="0"/>
        </dgm:presLayoutVars>
      </dgm:prSet>
      <dgm:spPr/>
    </dgm:pt>
    <dgm:pt modelId="{77F5CEF8-5CA9-48FA-BA89-4F6FF55EAA95}" type="pres">
      <dgm:prSet presAssocID="{4D8BD8A6-2ABE-4352-8D9F-4CCAE543DAA5}" presName="childComposite" presStyleCnt="0">
        <dgm:presLayoutVars>
          <dgm:chMax val="0"/>
          <dgm:chPref val="0"/>
        </dgm:presLayoutVars>
      </dgm:prSet>
      <dgm:spPr/>
    </dgm:pt>
    <dgm:pt modelId="{9CD47542-72B5-42CE-8F56-ED0A8EE678E9}" type="pres">
      <dgm:prSet presAssocID="{4D8BD8A6-2ABE-4352-8D9F-4CCAE543DAA5}" presName="ChildAccent" presStyleLbl="solidFgAcc1" presStyleIdx="2" presStyleCnt="6"/>
      <dgm:spPr/>
    </dgm:pt>
    <dgm:pt modelId="{C03F8714-17E6-4BDE-A51D-A1215FEDF8C6}" type="pres">
      <dgm:prSet presAssocID="{4D8BD8A6-2ABE-4352-8D9F-4CCAE543DAA5}" presName="Child" presStyleLbl="revTx" presStyleIdx="4" presStyleCnt="9" custLinFactNeighborX="-115" custLinFactNeighborY="-12416">
        <dgm:presLayoutVars>
          <dgm:chMax val="0"/>
          <dgm:chPref val="0"/>
          <dgm:bulletEnabled val="1"/>
        </dgm:presLayoutVars>
      </dgm:prSet>
      <dgm:spPr/>
    </dgm:pt>
    <dgm:pt modelId="{C3A150F2-AC9D-4B7F-BEE6-8B2597828BEA}" type="pres">
      <dgm:prSet presAssocID="{BBC8AC48-429E-4656-8B43-DD5474E3D106}" presName="childComposite" presStyleCnt="0">
        <dgm:presLayoutVars>
          <dgm:chMax val="0"/>
          <dgm:chPref val="0"/>
        </dgm:presLayoutVars>
      </dgm:prSet>
      <dgm:spPr/>
    </dgm:pt>
    <dgm:pt modelId="{E50316CB-58F0-4252-B60C-DA5979C71ACD}" type="pres">
      <dgm:prSet presAssocID="{BBC8AC48-429E-4656-8B43-DD5474E3D106}" presName="ChildAccent" presStyleLbl="solidFgAcc1" presStyleIdx="3" presStyleCnt="6"/>
      <dgm:spPr/>
    </dgm:pt>
    <dgm:pt modelId="{7D0B315A-403F-4F87-8061-0B1C56546607}" type="pres">
      <dgm:prSet presAssocID="{BBC8AC48-429E-4656-8B43-DD5474E3D106}" presName="Child" presStyleLbl="revTx" presStyleIdx="5" presStyleCnt="9" custLinFactNeighborX="-115" custLinFactNeighborY="-12416">
        <dgm:presLayoutVars>
          <dgm:chMax val="0"/>
          <dgm:chPref val="0"/>
          <dgm:bulletEnabled val="1"/>
        </dgm:presLayoutVars>
      </dgm:prSet>
      <dgm:spPr/>
    </dgm:pt>
    <dgm:pt modelId="{B3B7E23A-B701-481B-A13C-CCF2A819A4D1}" type="pres">
      <dgm:prSet presAssocID="{613EB5C1-B1C2-4F6B-93D4-63306BB38777}" presName="root" presStyleCnt="0">
        <dgm:presLayoutVars>
          <dgm:chMax/>
          <dgm:chPref/>
        </dgm:presLayoutVars>
      </dgm:prSet>
      <dgm:spPr/>
    </dgm:pt>
    <dgm:pt modelId="{EA865EDB-366C-4585-805D-09170B2A487C}" type="pres">
      <dgm:prSet presAssocID="{613EB5C1-B1C2-4F6B-93D4-63306BB38777}" presName="rootComposite" presStyleCnt="0">
        <dgm:presLayoutVars/>
      </dgm:prSet>
      <dgm:spPr/>
    </dgm:pt>
    <dgm:pt modelId="{AA74D909-53AF-48B4-9F37-D1B4447C4CBB}" type="pres">
      <dgm:prSet presAssocID="{613EB5C1-B1C2-4F6B-93D4-63306BB38777}" presName="ParentAccent" presStyleLbl="alignNode1" presStyleIdx="2" presStyleCnt="3"/>
      <dgm:spPr/>
    </dgm:pt>
    <dgm:pt modelId="{20C0D742-7DBB-4F0A-9BD2-4029D9535B51}" type="pres">
      <dgm:prSet presAssocID="{613EB5C1-B1C2-4F6B-93D4-63306BB38777}" presName="ParentSmallAccent" presStyleLbl="fgAcc1" presStyleIdx="2" presStyleCnt="3"/>
      <dgm:spPr/>
    </dgm:pt>
    <dgm:pt modelId="{77AE6651-1B34-4091-B587-AFB05B1112E6}" type="pres">
      <dgm:prSet presAssocID="{613EB5C1-B1C2-4F6B-93D4-63306BB38777}" presName="Parent" presStyleLbl="revTx" presStyleIdx="6" presStyleCnt="9" custLinFactNeighborX="-107" custLinFactNeighborY="-10060">
        <dgm:presLayoutVars>
          <dgm:chMax/>
          <dgm:chPref val="4"/>
          <dgm:bulletEnabled val="1"/>
        </dgm:presLayoutVars>
      </dgm:prSet>
      <dgm:spPr/>
    </dgm:pt>
    <dgm:pt modelId="{144A8177-2673-420F-B7C8-83243D222BC6}" type="pres">
      <dgm:prSet presAssocID="{613EB5C1-B1C2-4F6B-93D4-63306BB38777}" presName="childShape" presStyleCnt="0">
        <dgm:presLayoutVars>
          <dgm:chMax val="0"/>
          <dgm:chPref val="0"/>
        </dgm:presLayoutVars>
      </dgm:prSet>
      <dgm:spPr/>
    </dgm:pt>
    <dgm:pt modelId="{BCF29C39-4842-42BC-8D10-EF68992C3FDA}" type="pres">
      <dgm:prSet presAssocID="{B7507F81-2802-41AA-A42E-41B938BC6248}" presName="childComposite" presStyleCnt="0">
        <dgm:presLayoutVars>
          <dgm:chMax val="0"/>
          <dgm:chPref val="0"/>
        </dgm:presLayoutVars>
      </dgm:prSet>
      <dgm:spPr/>
    </dgm:pt>
    <dgm:pt modelId="{67F6BB8E-232D-4ACE-BF7B-862485022708}" type="pres">
      <dgm:prSet presAssocID="{B7507F81-2802-41AA-A42E-41B938BC6248}" presName="ChildAccent" presStyleLbl="solidFgAcc1" presStyleIdx="4" presStyleCnt="6"/>
      <dgm:spPr/>
    </dgm:pt>
    <dgm:pt modelId="{81C0098D-D29B-4B4D-8CAA-CBBDB2F9B25A}" type="pres">
      <dgm:prSet presAssocID="{B7507F81-2802-41AA-A42E-41B938BC6248}" presName="Child" presStyleLbl="revTx" presStyleIdx="7" presStyleCnt="9" custLinFactNeighborX="-115" custLinFactNeighborY="-12416">
        <dgm:presLayoutVars>
          <dgm:chMax val="0"/>
          <dgm:chPref val="0"/>
          <dgm:bulletEnabled val="1"/>
        </dgm:presLayoutVars>
      </dgm:prSet>
      <dgm:spPr/>
    </dgm:pt>
    <dgm:pt modelId="{F26C41BB-308E-401C-A74B-91C76DA0981C}" type="pres">
      <dgm:prSet presAssocID="{1905FF8D-E0ED-4DDC-B763-B5A86D3F2BFA}" presName="childComposite" presStyleCnt="0">
        <dgm:presLayoutVars>
          <dgm:chMax val="0"/>
          <dgm:chPref val="0"/>
        </dgm:presLayoutVars>
      </dgm:prSet>
      <dgm:spPr/>
    </dgm:pt>
    <dgm:pt modelId="{8EBBDA23-E134-467B-8286-F475386B9028}" type="pres">
      <dgm:prSet presAssocID="{1905FF8D-E0ED-4DDC-B763-B5A86D3F2BFA}" presName="ChildAccent" presStyleLbl="solidFgAcc1" presStyleIdx="5" presStyleCnt="6"/>
      <dgm:spPr/>
    </dgm:pt>
    <dgm:pt modelId="{28F6971F-5327-4E32-BD9D-935B6FDCD7EB}" type="pres">
      <dgm:prSet presAssocID="{1905FF8D-E0ED-4DDC-B763-B5A86D3F2BFA}" presName="Child" presStyleLbl="revTx" presStyleIdx="8" presStyleCnt="9" custLinFactNeighborX="-115" custLinFactNeighborY="-12416">
        <dgm:presLayoutVars>
          <dgm:chMax val="0"/>
          <dgm:chPref val="0"/>
          <dgm:bulletEnabled val="1"/>
        </dgm:presLayoutVars>
      </dgm:prSet>
      <dgm:spPr/>
    </dgm:pt>
  </dgm:ptLst>
  <dgm:cxnLst>
    <dgm:cxn modelId="{71CEED07-B525-482A-8314-270F4EF6BD56}" srcId="{B52F48BC-FD3D-4F1D-9591-61B12387FD39}" destId="{4D8BD8A6-2ABE-4352-8D9F-4CCAE543DAA5}" srcOrd="0" destOrd="0" parTransId="{C465B5D9-DA3A-42CF-95DE-227A69DF9E47}" sibTransId="{9D5B6C1A-2625-4097-BC09-A5FF86B126ED}"/>
    <dgm:cxn modelId="{EE183E13-ACA6-4937-A269-08C40A6411EE}" srcId="{C96D85C7-27C4-4725-9099-4B4711D6B421}" destId="{34895F9A-7E14-4A19-A696-0EA83E5DD38B}" srcOrd="1" destOrd="0" parTransId="{7479C845-3205-4B61-BBBA-48E5607D5EA8}" sibTransId="{9609A71B-0DF2-418E-8CCC-EFF8AA2A06F9}"/>
    <dgm:cxn modelId="{A31BE413-0D89-4917-A58C-56176372BDA7}" type="presOf" srcId="{B7507F81-2802-41AA-A42E-41B938BC6248}" destId="{81C0098D-D29B-4B4D-8CAA-CBBDB2F9B25A}" srcOrd="0" destOrd="0" presId="urn:microsoft.com/office/officeart/2008/layout/SquareAccentList"/>
    <dgm:cxn modelId="{7AAEC222-4875-4814-9DD4-67662FF99357}" srcId="{8717E953-DCFD-4BA6-89FC-2A2BF8CAECC3}" destId="{613EB5C1-B1C2-4F6B-93D4-63306BB38777}" srcOrd="2" destOrd="0" parTransId="{20202A93-9F76-455E-88B9-A6F0324DE895}" sibTransId="{0002F68C-11FE-425F-BF1C-0CD53AC918A2}"/>
    <dgm:cxn modelId="{AA96352D-81ED-4FBB-9DA4-FAD638E5DFEE}" type="presOf" srcId="{34895F9A-7E14-4A19-A696-0EA83E5DD38B}" destId="{67411C5D-C7D9-4953-9869-F28CF3A4040F}" srcOrd="0" destOrd="0" presId="urn:microsoft.com/office/officeart/2008/layout/SquareAccentList"/>
    <dgm:cxn modelId="{4F25F630-B833-4F0D-BC5D-E6A3CF50C248}" type="presOf" srcId="{285966F6-AD61-4173-8B72-B25F14ADCAF6}" destId="{E842E38A-44B1-4D7E-A1CC-04D795374113}" srcOrd="0" destOrd="0" presId="urn:microsoft.com/office/officeart/2008/layout/SquareAccentList"/>
    <dgm:cxn modelId="{73BB725D-DDFC-4418-BD28-25C7AA585AF1}" srcId="{B52F48BC-FD3D-4F1D-9591-61B12387FD39}" destId="{BBC8AC48-429E-4656-8B43-DD5474E3D106}" srcOrd="1" destOrd="0" parTransId="{616CB456-66DE-4096-8455-46DDF3546E1E}" sibTransId="{5D395AF6-E30F-40DB-99AB-6634108D619A}"/>
    <dgm:cxn modelId="{1225825D-AE73-4997-B8FC-219C47D3541E}" srcId="{8717E953-DCFD-4BA6-89FC-2A2BF8CAECC3}" destId="{B52F48BC-FD3D-4F1D-9591-61B12387FD39}" srcOrd="1" destOrd="0" parTransId="{3A78DB73-448B-4E59-A195-6A17DF6DC266}" sibTransId="{6373D0D9-5850-4586-89E2-A460235926E8}"/>
    <dgm:cxn modelId="{F4780C50-89A3-42B8-9638-00FBDDFAE330}" type="presOf" srcId="{B52F48BC-FD3D-4F1D-9591-61B12387FD39}" destId="{36582CDC-DA74-41B5-B596-2A163B97A557}" srcOrd="0" destOrd="0" presId="urn:microsoft.com/office/officeart/2008/layout/SquareAccentList"/>
    <dgm:cxn modelId="{D5AEFC70-C3CF-4B3C-85F3-F64DB48DD203}" srcId="{C96D85C7-27C4-4725-9099-4B4711D6B421}" destId="{285966F6-AD61-4173-8B72-B25F14ADCAF6}" srcOrd="0" destOrd="0" parTransId="{D4A218CE-666F-4279-8DD4-370EB2076379}" sibTransId="{25AFFB6B-5869-4BC8-B9EB-CB920C062493}"/>
    <dgm:cxn modelId="{B9CC797F-3C78-4022-928C-E3AE5A3EEFBE}" srcId="{8717E953-DCFD-4BA6-89FC-2A2BF8CAECC3}" destId="{C96D85C7-27C4-4725-9099-4B4711D6B421}" srcOrd="0" destOrd="0" parTransId="{ED7FE013-0377-47C7-AC11-9F356A99EEEF}" sibTransId="{3D988409-EF16-4064-879B-CC137B901DBE}"/>
    <dgm:cxn modelId="{82BA2E81-E530-4A2F-8EA2-E679DE12706C}" srcId="{613EB5C1-B1C2-4F6B-93D4-63306BB38777}" destId="{1905FF8D-E0ED-4DDC-B763-B5A86D3F2BFA}" srcOrd="1" destOrd="0" parTransId="{C64AFB03-DE4F-416F-AAC5-2315BAADA778}" sibTransId="{09C2C33E-90BE-4E7A-B9EC-0AD11E1B2199}"/>
    <dgm:cxn modelId="{11A7CA82-0F5A-44EF-92BE-0A9A3FE27077}" type="presOf" srcId="{4D8BD8A6-2ABE-4352-8D9F-4CCAE543DAA5}" destId="{C03F8714-17E6-4BDE-A51D-A1215FEDF8C6}" srcOrd="0" destOrd="0" presId="urn:microsoft.com/office/officeart/2008/layout/SquareAccentList"/>
    <dgm:cxn modelId="{806C1686-920D-47CE-AFE2-0008012CBCCB}" type="presOf" srcId="{BBC8AC48-429E-4656-8B43-DD5474E3D106}" destId="{7D0B315A-403F-4F87-8061-0B1C56546607}" srcOrd="0" destOrd="0" presId="urn:microsoft.com/office/officeart/2008/layout/SquareAccentList"/>
    <dgm:cxn modelId="{C45C478F-38C0-4AC0-87F8-474AA662354C}" type="presOf" srcId="{8717E953-DCFD-4BA6-89FC-2A2BF8CAECC3}" destId="{D62EA06E-DE39-4866-AC7F-112B0524AAAA}" srcOrd="0" destOrd="0" presId="urn:microsoft.com/office/officeart/2008/layout/SquareAccentList"/>
    <dgm:cxn modelId="{DABDFB91-C170-4761-BD65-55C7DE804603}" type="presOf" srcId="{613EB5C1-B1C2-4F6B-93D4-63306BB38777}" destId="{77AE6651-1B34-4091-B587-AFB05B1112E6}" srcOrd="0" destOrd="0" presId="urn:microsoft.com/office/officeart/2008/layout/SquareAccentList"/>
    <dgm:cxn modelId="{4C12B2B3-3D8C-4216-95A8-C3C0D4406434}" srcId="{613EB5C1-B1C2-4F6B-93D4-63306BB38777}" destId="{B7507F81-2802-41AA-A42E-41B938BC6248}" srcOrd="0" destOrd="0" parTransId="{DF20C39B-D927-4B63-9011-EE159C197794}" sibTransId="{80395CBE-42D0-45C9-AA58-F694D86F26E2}"/>
    <dgm:cxn modelId="{9AA9DBC6-B3EA-4984-B6BB-12DD072FD462}" type="presOf" srcId="{C96D85C7-27C4-4725-9099-4B4711D6B421}" destId="{4DB2E54D-47F5-4DC5-8868-25FB50ADF3B0}" srcOrd="0" destOrd="0" presId="urn:microsoft.com/office/officeart/2008/layout/SquareAccentList"/>
    <dgm:cxn modelId="{7E84A5E6-9181-4E24-9A0D-AEC95EE7D370}" type="presOf" srcId="{1905FF8D-E0ED-4DDC-B763-B5A86D3F2BFA}" destId="{28F6971F-5327-4E32-BD9D-935B6FDCD7EB}" srcOrd="0" destOrd="0" presId="urn:microsoft.com/office/officeart/2008/layout/SquareAccentList"/>
    <dgm:cxn modelId="{59ACD212-2068-4EC2-A08D-6EC02DFEA7F0}" type="presParOf" srcId="{D62EA06E-DE39-4866-AC7F-112B0524AAAA}" destId="{B8297913-571C-415F-9C23-D8AB629B1DB8}" srcOrd="0" destOrd="0" presId="urn:microsoft.com/office/officeart/2008/layout/SquareAccentList"/>
    <dgm:cxn modelId="{D76EC0B3-D01E-4805-B985-43E21E00A5DB}" type="presParOf" srcId="{B8297913-571C-415F-9C23-D8AB629B1DB8}" destId="{5605D679-1D97-46F7-9579-E8A90F64178E}" srcOrd="0" destOrd="0" presId="urn:microsoft.com/office/officeart/2008/layout/SquareAccentList"/>
    <dgm:cxn modelId="{A778C581-ED5F-4C0A-ADE7-952B2BF893C9}" type="presParOf" srcId="{5605D679-1D97-46F7-9579-E8A90F64178E}" destId="{F0247778-B0DE-44EE-A575-9F6F1CD4E1F9}" srcOrd="0" destOrd="0" presId="urn:microsoft.com/office/officeart/2008/layout/SquareAccentList"/>
    <dgm:cxn modelId="{C5A6BFC0-993B-454F-8A0B-1690ECBAF8F6}" type="presParOf" srcId="{5605D679-1D97-46F7-9579-E8A90F64178E}" destId="{E8C0812A-CAF3-40A5-8080-12447F3D201F}" srcOrd="1" destOrd="0" presId="urn:microsoft.com/office/officeart/2008/layout/SquareAccentList"/>
    <dgm:cxn modelId="{34F9CBBF-3F10-41DB-9233-61FA7D5C6BD8}" type="presParOf" srcId="{5605D679-1D97-46F7-9579-E8A90F64178E}" destId="{4DB2E54D-47F5-4DC5-8868-25FB50ADF3B0}" srcOrd="2" destOrd="0" presId="urn:microsoft.com/office/officeart/2008/layout/SquareAccentList"/>
    <dgm:cxn modelId="{61975F7A-70AE-4399-9E8E-0ED95C9E2397}" type="presParOf" srcId="{B8297913-571C-415F-9C23-D8AB629B1DB8}" destId="{82BD8F46-9C89-417D-B67A-A7D35881B44A}" srcOrd="1" destOrd="0" presId="urn:microsoft.com/office/officeart/2008/layout/SquareAccentList"/>
    <dgm:cxn modelId="{F6416432-78DA-411C-BC87-44C4183AAD0F}" type="presParOf" srcId="{82BD8F46-9C89-417D-B67A-A7D35881B44A}" destId="{B445C9A4-D2A6-414F-90FF-1D712908E97A}" srcOrd="0" destOrd="0" presId="urn:microsoft.com/office/officeart/2008/layout/SquareAccentList"/>
    <dgm:cxn modelId="{BCC0522B-BB6F-449F-BCDF-828526496E50}" type="presParOf" srcId="{B445C9A4-D2A6-414F-90FF-1D712908E97A}" destId="{64B63984-DF4E-42E2-8803-3713D41F6551}" srcOrd="0" destOrd="0" presId="urn:microsoft.com/office/officeart/2008/layout/SquareAccentList"/>
    <dgm:cxn modelId="{399ED7D8-11FF-47B6-96BE-7665C36C9032}" type="presParOf" srcId="{B445C9A4-D2A6-414F-90FF-1D712908E97A}" destId="{E842E38A-44B1-4D7E-A1CC-04D795374113}" srcOrd="1" destOrd="0" presId="urn:microsoft.com/office/officeart/2008/layout/SquareAccentList"/>
    <dgm:cxn modelId="{7DD295D5-E15E-4F29-A35C-8C9EDF1AE9DE}" type="presParOf" srcId="{82BD8F46-9C89-417D-B67A-A7D35881B44A}" destId="{4151D055-DC53-4FDC-BEE1-3BAF6B64C193}" srcOrd="1" destOrd="0" presId="urn:microsoft.com/office/officeart/2008/layout/SquareAccentList"/>
    <dgm:cxn modelId="{755FE302-B6F5-4EC7-8F68-16B9E0962CCB}" type="presParOf" srcId="{4151D055-DC53-4FDC-BEE1-3BAF6B64C193}" destId="{E2E9DB40-98E2-4DAF-A5E3-99A0893A520A}" srcOrd="0" destOrd="0" presId="urn:microsoft.com/office/officeart/2008/layout/SquareAccentList"/>
    <dgm:cxn modelId="{C38F465D-640D-4461-9432-0100F7B51E82}" type="presParOf" srcId="{4151D055-DC53-4FDC-BEE1-3BAF6B64C193}" destId="{67411C5D-C7D9-4953-9869-F28CF3A4040F}" srcOrd="1" destOrd="0" presId="urn:microsoft.com/office/officeart/2008/layout/SquareAccentList"/>
    <dgm:cxn modelId="{009693A3-CE67-4873-BE80-1E735FACC1B1}" type="presParOf" srcId="{D62EA06E-DE39-4866-AC7F-112B0524AAAA}" destId="{36A48ACE-4AE4-43B8-B541-1C58A26F5F6F}" srcOrd="1" destOrd="0" presId="urn:microsoft.com/office/officeart/2008/layout/SquareAccentList"/>
    <dgm:cxn modelId="{E8DD48EE-ABDD-4A79-90CE-8632CC24C624}" type="presParOf" srcId="{36A48ACE-4AE4-43B8-B541-1C58A26F5F6F}" destId="{268D8008-8762-4179-BEF9-38B031FE8C72}" srcOrd="0" destOrd="0" presId="urn:microsoft.com/office/officeart/2008/layout/SquareAccentList"/>
    <dgm:cxn modelId="{149E4F8E-7B54-4A88-ABEB-F597CA0F77F1}" type="presParOf" srcId="{268D8008-8762-4179-BEF9-38B031FE8C72}" destId="{BAB27DD0-0F9B-4F27-B7E0-489687D07BFC}" srcOrd="0" destOrd="0" presId="urn:microsoft.com/office/officeart/2008/layout/SquareAccentList"/>
    <dgm:cxn modelId="{21BF1413-D1A7-4254-A8B5-64B71F16D248}" type="presParOf" srcId="{268D8008-8762-4179-BEF9-38B031FE8C72}" destId="{8DCA75A0-F87E-42E0-8DB2-2952976E7ABC}" srcOrd="1" destOrd="0" presId="urn:microsoft.com/office/officeart/2008/layout/SquareAccentList"/>
    <dgm:cxn modelId="{CF0A174E-A0E3-4210-BD37-3542405B9722}" type="presParOf" srcId="{268D8008-8762-4179-BEF9-38B031FE8C72}" destId="{36582CDC-DA74-41B5-B596-2A163B97A557}" srcOrd="2" destOrd="0" presId="urn:microsoft.com/office/officeart/2008/layout/SquareAccentList"/>
    <dgm:cxn modelId="{F2265D0B-5072-4C71-9446-9FA5829A7B46}" type="presParOf" srcId="{36A48ACE-4AE4-43B8-B541-1C58A26F5F6F}" destId="{E4491614-3DB7-48F4-80EF-1D94A15DDD2F}" srcOrd="1" destOrd="0" presId="urn:microsoft.com/office/officeart/2008/layout/SquareAccentList"/>
    <dgm:cxn modelId="{673DCEB8-0777-492D-AFF5-4398FE351B38}" type="presParOf" srcId="{E4491614-3DB7-48F4-80EF-1D94A15DDD2F}" destId="{77F5CEF8-5CA9-48FA-BA89-4F6FF55EAA95}" srcOrd="0" destOrd="0" presId="urn:microsoft.com/office/officeart/2008/layout/SquareAccentList"/>
    <dgm:cxn modelId="{A2DDCEFE-8D43-4AA8-B65B-CF1E326473EB}" type="presParOf" srcId="{77F5CEF8-5CA9-48FA-BA89-4F6FF55EAA95}" destId="{9CD47542-72B5-42CE-8F56-ED0A8EE678E9}" srcOrd="0" destOrd="0" presId="urn:microsoft.com/office/officeart/2008/layout/SquareAccentList"/>
    <dgm:cxn modelId="{805C7625-1EB5-47DD-AA23-57C86629733A}" type="presParOf" srcId="{77F5CEF8-5CA9-48FA-BA89-4F6FF55EAA95}" destId="{C03F8714-17E6-4BDE-A51D-A1215FEDF8C6}" srcOrd="1" destOrd="0" presId="urn:microsoft.com/office/officeart/2008/layout/SquareAccentList"/>
    <dgm:cxn modelId="{2AF2EA18-C198-4782-B79F-0A79C1F8452A}" type="presParOf" srcId="{E4491614-3DB7-48F4-80EF-1D94A15DDD2F}" destId="{C3A150F2-AC9D-4B7F-BEE6-8B2597828BEA}" srcOrd="1" destOrd="0" presId="urn:microsoft.com/office/officeart/2008/layout/SquareAccentList"/>
    <dgm:cxn modelId="{8501D2DA-8556-4AD2-9EF9-7939652D7BED}" type="presParOf" srcId="{C3A150F2-AC9D-4B7F-BEE6-8B2597828BEA}" destId="{E50316CB-58F0-4252-B60C-DA5979C71ACD}" srcOrd="0" destOrd="0" presId="urn:microsoft.com/office/officeart/2008/layout/SquareAccentList"/>
    <dgm:cxn modelId="{EDA45B3A-A7CE-4948-A4C6-3F1184CF8BA2}" type="presParOf" srcId="{C3A150F2-AC9D-4B7F-BEE6-8B2597828BEA}" destId="{7D0B315A-403F-4F87-8061-0B1C56546607}" srcOrd="1" destOrd="0" presId="urn:microsoft.com/office/officeart/2008/layout/SquareAccentList"/>
    <dgm:cxn modelId="{893338F2-BBD0-4B3C-90EE-8538DEB1BBE4}" type="presParOf" srcId="{D62EA06E-DE39-4866-AC7F-112B0524AAAA}" destId="{B3B7E23A-B701-481B-A13C-CCF2A819A4D1}" srcOrd="2" destOrd="0" presId="urn:microsoft.com/office/officeart/2008/layout/SquareAccentList"/>
    <dgm:cxn modelId="{D0E27937-A5B2-4DC6-BDF9-8AAD9CF187E2}" type="presParOf" srcId="{B3B7E23A-B701-481B-A13C-CCF2A819A4D1}" destId="{EA865EDB-366C-4585-805D-09170B2A487C}" srcOrd="0" destOrd="0" presId="urn:microsoft.com/office/officeart/2008/layout/SquareAccentList"/>
    <dgm:cxn modelId="{80275CBA-B20A-4D5D-90B7-09D4A0F92795}" type="presParOf" srcId="{EA865EDB-366C-4585-805D-09170B2A487C}" destId="{AA74D909-53AF-48B4-9F37-D1B4447C4CBB}" srcOrd="0" destOrd="0" presId="urn:microsoft.com/office/officeart/2008/layout/SquareAccentList"/>
    <dgm:cxn modelId="{F9345B79-1723-427F-B667-206748CF7038}" type="presParOf" srcId="{EA865EDB-366C-4585-805D-09170B2A487C}" destId="{20C0D742-7DBB-4F0A-9BD2-4029D9535B51}" srcOrd="1" destOrd="0" presId="urn:microsoft.com/office/officeart/2008/layout/SquareAccentList"/>
    <dgm:cxn modelId="{16DFBB95-03C6-4E7D-B441-2E39E4675D16}" type="presParOf" srcId="{EA865EDB-366C-4585-805D-09170B2A487C}" destId="{77AE6651-1B34-4091-B587-AFB05B1112E6}" srcOrd="2" destOrd="0" presId="urn:microsoft.com/office/officeart/2008/layout/SquareAccentList"/>
    <dgm:cxn modelId="{CE6AEE65-370D-4D60-83A3-F60FBD583659}" type="presParOf" srcId="{B3B7E23A-B701-481B-A13C-CCF2A819A4D1}" destId="{144A8177-2673-420F-B7C8-83243D222BC6}" srcOrd="1" destOrd="0" presId="urn:microsoft.com/office/officeart/2008/layout/SquareAccentList"/>
    <dgm:cxn modelId="{160B919E-7817-43DD-9C64-4BFA38C774B7}" type="presParOf" srcId="{144A8177-2673-420F-B7C8-83243D222BC6}" destId="{BCF29C39-4842-42BC-8D10-EF68992C3FDA}" srcOrd="0" destOrd="0" presId="urn:microsoft.com/office/officeart/2008/layout/SquareAccentList"/>
    <dgm:cxn modelId="{AD2455E7-F294-4C69-9F2C-B889D1CB41E3}" type="presParOf" srcId="{BCF29C39-4842-42BC-8D10-EF68992C3FDA}" destId="{67F6BB8E-232D-4ACE-BF7B-862485022708}" srcOrd="0" destOrd="0" presId="urn:microsoft.com/office/officeart/2008/layout/SquareAccentList"/>
    <dgm:cxn modelId="{75648212-3001-4117-B693-4A213E6F4350}" type="presParOf" srcId="{BCF29C39-4842-42BC-8D10-EF68992C3FDA}" destId="{81C0098D-D29B-4B4D-8CAA-CBBDB2F9B25A}" srcOrd="1" destOrd="0" presId="urn:microsoft.com/office/officeart/2008/layout/SquareAccentList"/>
    <dgm:cxn modelId="{248EF790-6F06-4C7C-ADC7-3A0F871F3D21}" type="presParOf" srcId="{144A8177-2673-420F-B7C8-83243D222BC6}" destId="{F26C41BB-308E-401C-A74B-91C76DA0981C}" srcOrd="1" destOrd="0" presId="urn:microsoft.com/office/officeart/2008/layout/SquareAccentList"/>
    <dgm:cxn modelId="{41D60269-26C0-452F-966A-46EAB726B903}" type="presParOf" srcId="{F26C41BB-308E-401C-A74B-91C76DA0981C}" destId="{8EBBDA23-E134-467B-8286-F475386B9028}" srcOrd="0" destOrd="0" presId="urn:microsoft.com/office/officeart/2008/layout/SquareAccentList"/>
    <dgm:cxn modelId="{9440C9C2-6281-4F55-BF41-F0CC6E2FCD6B}" type="presParOf" srcId="{F26C41BB-308E-401C-A74B-91C76DA0981C}" destId="{28F6971F-5327-4E32-BD9D-935B6FDCD7EB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A4CF07-5FD7-493A-B6D9-E956412BB5AB}">
      <dsp:nvSpPr>
        <dsp:cNvPr id="0" name=""/>
        <dsp:cNvSpPr/>
      </dsp:nvSpPr>
      <dsp:spPr>
        <a:xfrm>
          <a:off x="0" y="0"/>
          <a:ext cx="12000149" cy="0"/>
        </a:xfrm>
        <a:prstGeom prst="lin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A86FA-353C-4269-AF67-B264B1D4C8D1}">
      <dsp:nvSpPr>
        <dsp:cNvPr id="0" name=""/>
        <dsp:cNvSpPr/>
      </dsp:nvSpPr>
      <dsp:spPr>
        <a:xfrm>
          <a:off x="0" y="0"/>
          <a:ext cx="2400029" cy="384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552450" algn="l"/>
              <a:tab pos="4659313" algn="l"/>
            </a:tabLst>
          </a:pPr>
          <a:r>
            <a:rPr lang="en-US" sz="20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Branches of Veterinary Anatomy</a:t>
          </a:r>
          <a:endParaRPr lang="en-IN" sz="20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2400029" cy="3849598"/>
      </dsp:txXfrm>
    </dsp:sp>
    <dsp:sp modelId="{442DE4A8-6E9D-4804-B798-22DB5B099F3D}">
      <dsp:nvSpPr>
        <dsp:cNvPr id="0" name=""/>
        <dsp:cNvSpPr/>
      </dsp:nvSpPr>
      <dsp:spPr>
        <a:xfrm>
          <a:off x="2580032" y="22767"/>
          <a:ext cx="9420116" cy="455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Comparative Anatomy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Differences and similarities among species.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0032" y="22767"/>
        <a:ext cx="9420116" cy="455354"/>
      </dsp:txXfrm>
    </dsp:sp>
    <dsp:sp modelId="{824D045C-F015-4E0C-A75A-4226160E16B8}">
      <dsp:nvSpPr>
        <dsp:cNvPr id="0" name=""/>
        <dsp:cNvSpPr/>
      </dsp:nvSpPr>
      <dsp:spPr>
        <a:xfrm>
          <a:off x="2400029" y="478121"/>
          <a:ext cx="960011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E388F1-216B-4A58-BA46-6B8F5A32BB2E}">
      <dsp:nvSpPr>
        <dsp:cNvPr id="0" name=""/>
        <dsp:cNvSpPr/>
      </dsp:nvSpPr>
      <dsp:spPr>
        <a:xfrm>
          <a:off x="2580032" y="500889"/>
          <a:ext cx="9420116" cy="455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Developmental Anatomy (Embryology)</a:t>
          </a:r>
          <a:r>
            <a:rPr lang="en-US" sz="20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Development from a single cell to a fetus.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0032" y="500889"/>
        <a:ext cx="9420116" cy="455354"/>
      </dsp:txXfrm>
    </dsp:sp>
    <dsp:sp modelId="{F511D361-4E8B-4B51-A3C4-36A1B83D37DD}">
      <dsp:nvSpPr>
        <dsp:cNvPr id="0" name=""/>
        <dsp:cNvSpPr/>
      </dsp:nvSpPr>
      <dsp:spPr>
        <a:xfrm>
          <a:off x="2400029" y="956243"/>
          <a:ext cx="960011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2EBD84-9050-446F-9909-CA6C16F2462D}">
      <dsp:nvSpPr>
        <dsp:cNvPr id="0" name=""/>
        <dsp:cNvSpPr/>
      </dsp:nvSpPr>
      <dsp:spPr>
        <a:xfrm>
          <a:off x="2580032" y="979011"/>
          <a:ext cx="9420116" cy="455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Histology</a:t>
          </a:r>
          <a:r>
            <a:rPr lang="en-US" sz="20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Microscopic structure of tissues and organs.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0032" y="979011"/>
        <a:ext cx="9420116" cy="455354"/>
      </dsp:txXfrm>
    </dsp:sp>
    <dsp:sp modelId="{172EF525-C898-4BF3-99D4-079F4367F486}">
      <dsp:nvSpPr>
        <dsp:cNvPr id="0" name=""/>
        <dsp:cNvSpPr/>
      </dsp:nvSpPr>
      <dsp:spPr>
        <a:xfrm>
          <a:off x="2400029" y="1434365"/>
          <a:ext cx="960011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2D79E3-E33E-49CE-8D94-CDD34502B98A}">
      <dsp:nvSpPr>
        <dsp:cNvPr id="0" name=""/>
        <dsp:cNvSpPr/>
      </dsp:nvSpPr>
      <dsp:spPr>
        <a:xfrm>
          <a:off x="2580032" y="1457132"/>
          <a:ext cx="9420116" cy="455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Neuroanatomy</a:t>
          </a:r>
          <a:r>
            <a:rPr lang="en-US" sz="20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Structure and function of the nervous system.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0032" y="1457132"/>
        <a:ext cx="9420116" cy="455354"/>
      </dsp:txXfrm>
    </dsp:sp>
    <dsp:sp modelId="{E62B1F46-52FA-4FCF-B817-F192ABF2ED77}">
      <dsp:nvSpPr>
        <dsp:cNvPr id="0" name=""/>
        <dsp:cNvSpPr/>
      </dsp:nvSpPr>
      <dsp:spPr>
        <a:xfrm>
          <a:off x="2400029" y="1912487"/>
          <a:ext cx="960011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365D17-5121-4FAB-9CB3-02378341357D}">
      <dsp:nvSpPr>
        <dsp:cNvPr id="0" name=""/>
        <dsp:cNvSpPr/>
      </dsp:nvSpPr>
      <dsp:spPr>
        <a:xfrm>
          <a:off x="2580032" y="1935254"/>
          <a:ext cx="9420116" cy="455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Osteology</a:t>
          </a:r>
          <a:r>
            <a:rPr lang="en-US" sz="20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Study of bones and the skeletal system.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0032" y="1935254"/>
        <a:ext cx="9420116" cy="455354"/>
      </dsp:txXfrm>
    </dsp:sp>
    <dsp:sp modelId="{7A5FB52C-2BFF-493F-80DA-44EDB0305D60}">
      <dsp:nvSpPr>
        <dsp:cNvPr id="0" name=""/>
        <dsp:cNvSpPr/>
      </dsp:nvSpPr>
      <dsp:spPr>
        <a:xfrm>
          <a:off x="2400029" y="2390608"/>
          <a:ext cx="960011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C16A6C-3311-4824-8195-BD726619A75E}">
      <dsp:nvSpPr>
        <dsp:cNvPr id="0" name=""/>
        <dsp:cNvSpPr/>
      </dsp:nvSpPr>
      <dsp:spPr>
        <a:xfrm>
          <a:off x="2580032" y="2413376"/>
          <a:ext cx="9420116" cy="455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Splanchnology</a:t>
          </a:r>
          <a:r>
            <a:rPr lang="en-US" sz="20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Anatomy of internal organs (digestive, respiratory, urinary, reproductive).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0032" y="2413376"/>
        <a:ext cx="9420116" cy="455354"/>
      </dsp:txXfrm>
    </dsp:sp>
    <dsp:sp modelId="{0D3105FF-4B1C-4A8B-A3CB-C06FDD2A1ACA}">
      <dsp:nvSpPr>
        <dsp:cNvPr id="0" name=""/>
        <dsp:cNvSpPr/>
      </dsp:nvSpPr>
      <dsp:spPr>
        <a:xfrm>
          <a:off x="2400029" y="2868730"/>
          <a:ext cx="960011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8A5C4-B2A0-451E-B769-BA86D335D421}">
      <dsp:nvSpPr>
        <dsp:cNvPr id="0" name=""/>
        <dsp:cNvSpPr/>
      </dsp:nvSpPr>
      <dsp:spPr>
        <a:xfrm>
          <a:off x="2580032" y="2891498"/>
          <a:ext cx="9420116" cy="455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Syndesmology</a:t>
          </a:r>
          <a:r>
            <a:rPr lang="en-US" sz="20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Structure and function of joints and ligaments.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0032" y="2891498"/>
        <a:ext cx="9420116" cy="455354"/>
      </dsp:txXfrm>
    </dsp:sp>
    <dsp:sp modelId="{9D5B298A-E078-4BBF-BA5A-85567F3369AD}">
      <dsp:nvSpPr>
        <dsp:cNvPr id="0" name=""/>
        <dsp:cNvSpPr/>
      </dsp:nvSpPr>
      <dsp:spPr>
        <a:xfrm>
          <a:off x="2400029" y="3346852"/>
          <a:ext cx="960011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F6013-3AED-45EF-93C3-502FEB29511C}">
      <dsp:nvSpPr>
        <dsp:cNvPr id="0" name=""/>
        <dsp:cNvSpPr/>
      </dsp:nvSpPr>
      <dsp:spPr>
        <a:xfrm>
          <a:off x="2580032" y="3369620"/>
          <a:ext cx="9420116" cy="455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Angiology</a:t>
          </a:r>
          <a:r>
            <a:rPr lang="en-US" sz="20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Anatomy of the circulatory system (arteries, veins, lymphatics).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80032" y="3369620"/>
        <a:ext cx="9420116" cy="455354"/>
      </dsp:txXfrm>
    </dsp:sp>
    <dsp:sp modelId="{222CA757-A22B-4DFC-AE84-0CC1142F723E}">
      <dsp:nvSpPr>
        <dsp:cNvPr id="0" name=""/>
        <dsp:cNvSpPr/>
      </dsp:nvSpPr>
      <dsp:spPr>
        <a:xfrm>
          <a:off x="2400029" y="3824974"/>
          <a:ext cx="960011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204DA-3A4D-4604-9697-060169CC1D33}">
      <dsp:nvSpPr>
        <dsp:cNvPr id="0" name=""/>
        <dsp:cNvSpPr/>
      </dsp:nvSpPr>
      <dsp:spPr>
        <a:xfrm>
          <a:off x="0" y="0"/>
          <a:ext cx="11388475" cy="476692"/>
        </a:xfrm>
        <a:prstGeom prst="round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Descriptive Terms in Veterinary Anatomy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270" y="23270"/>
        <a:ext cx="11341935" cy="430152"/>
      </dsp:txXfrm>
    </dsp:sp>
    <dsp:sp modelId="{3F86719A-F9B2-486D-9AED-395F435EA12F}">
      <dsp:nvSpPr>
        <dsp:cNvPr id="0" name=""/>
        <dsp:cNvSpPr/>
      </dsp:nvSpPr>
      <dsp:spPr>
        <a:xfrm>
          <a:off x="0" y="429321"/>
          <a:ext cx="11388475" cy="3378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58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Dorsal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Toward the back.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Ventral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Toward the belly.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Cranial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Toward the head.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Caudal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Toward the tail.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Medial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Closer to the midline.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Lateral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Further from the midline.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Proximal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Closer to the point of attachment.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Distal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Further from the point of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attachm</a:t>
          </a:r>
          <a:r>
            <a:rPr lang="en-IN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ent</a:t>
          </a:r>
          <a:r>
            <a:rPr lang="en-I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0" y="429321"/>
        <a:ext cx="11388475" cy="3378240"/>
      </dsp:txXfrm>
    </dsp:sp>
    <dsp:sp modelId="{62B7DEAD-43A6-47DC-A7D0-9323007F7CDD}">
      <dsp:nvSpPr>
        <dsp:cNvPr id="0" name=""/>
        <dsp:cNvSpPr/>
      </dsp:nvSpPr>
      <dsp:spPr>
        <a:xfrm>
          <a:off x="0" y="3927967"/>
          <a:ext cx="11388475" cy="469982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Anatomical Planes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43" y="3950910"/>
        <a:ext cx="11342589" cy="424096"/>
      </dsp:txXfrm>
    </dsp:sp>
    <dsp:sp modelId="{05566F60-4319-4DBB-89C8-0CCABADBCAC6}">
      <dsp:nvSpPr>
        <dsp:cNvPr id="0" name=""/>
        <dsp:cNvSpPr/>
      </dsp:nvSpPr>
      <dsp:spPr>
        <a:xfrm>
          <a:off x="0" y="4616372"/>
          <a:ext cx="11388475" cy="1258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58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Sagittal Plane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Divides the body into left and right parts.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Frontal (Coronal) Plane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Divides the body into dorsal and ventral sections.</a:t>
          </a:r>
          <a:endParaRPr lang="en-IN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Transverse (Horizontal) Plane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Divides the body into cranial and caudal parts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IN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616372"/>
        <a:ext cx="11388475" cy="12585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47778-B0DE-44EE-A575-9F6F1CD4E1F9}">
      <dsp:nvSpPr>
        <dsp:cNvPr id="0" name=""/>
        <dsp:cNvSpPr/>
      </dsp:nvSpPr>
      <dsp:spPr>
        <a:xfrm>
          <a:off x="872773" y="688729"/>
          <a:ext cx="3258814" cy="3833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0812A-CAF3-40A5-8080-12447F3D201F}">
      <dsp:nvSpPr>
        <dsp:cNvPr id="0" name=""/>
        <dsp:cNvSpPr/>
      </dsp:nvSpPr>
      <dsp:spPr>
        <a:xfrm>
          <a:off x="872773" y="832715"/>
          <a:ext cx="239404" cy="2394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B2E54D-47F5-4DC5-8868-25FB50ADF3B0}">
      <dsp:nvSpPr>
        <dsp:cNvPr id="0" name=""/>
        <dsp:cNvSpPr/>
      </dsp:nvSpPr>
      <dsp:spPr>
        <a:xfrm>
          <a:off x="869286" y="0"/>
          <a:ext cx="3258814" cy="688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Bone Composition</a:t>
          </a:r>
        </a:p>
      </dsp:txBody>
      <dsp:txXfrm>
        <a:off x="869286" y="0"/>
        <a:ext cx="3258814" cy="688729"/>
      </dsp:txXfrm>
    </dsp:sp>
    <dsp:sp modelId="{64B63984-DF4E-42E2-8803-3713D41F6551}">
      <dsp:nvSpPr>
        <dsp:cNvPr id="0" name=""/>
        <dsp:cNvSpPr/>
      </dsp:nvSpPr>
      <dsp:spPr>
        <a:xfrm>
          <a:off x="872773" y="1390759"/>
          <a:ext cx="239398" cy="2393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42E38A-44B1-4D7E-A1CC-04D795374113}">
      <dsp:nvSpPr>
        <dsp:cNvPr id="0" name=""/>
        <dsp:cNvSpPr/>
      </dsp:nvSpPr>
      <dsp:spPr>
        <a:xfrm>
          <a:off x="1097404" y="1162153"/>
          <a:ext cx="3030697" cy="558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Organic components: collagen, ground substance</a:t>
          </a:r>
        </a:p>
      </dsp:txBody>
      <dsp:txXfrm>
        <a:off x="1097404" y="1162153"/>
        <a:ext cx="3030697" cy="558038"/>
      </dsp:txXfrm>
    </dsp:sp>
    <dsp:sp modelId="{E2E9DB40-98E2-4DAF-A5E3-99A0893A520A}">
      <dsp:nvSpPr>
        <dsp:cNvPr id="0" name=""/>
        <dsp:cNvSpPr/>
      </dsp:nvSpPr>
      <dsp:spPr>
        <a:xfrm>
          <a:off x="872773" y="1948797"/>
          <a:ext cx="239398" cy="2393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411C5D-C7D9-4953-9869-F28CF3A4040F}">
      <dsp:nvSpPr>
        <dsp:cNvPr id="0" name=""/>
        <dsp:cNvSpPr/>
      </dsp:nvSpPr>
      <dsp:spPr>
        <a:xfrm>
          <a:off x="1097404" y="1720191"/>
          <a:ext cx="3030697" cy="558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Inorganic components: hydroxyapatite </a:t>
          </a:r>
          <a:endParaRPr lang="en-IN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7404" y="1720191"/>
        <a:ext cx="3030697" cy="558038"/>
      </dsp:txXfrm>
    </dsp:sp>
    <dsp:sp modelId="{BAB27DD0-0F9B-4F27-B7E0-489687D07BFC}">
      <dsp:nvSpPr>
        <dsp:cNvPr id="0" name=""/>
        <dsp:cNvSpPr/>
      </dsp:nvSpPr>
      <dsp:spPr>
        <a:xfrm>
          <a:off x="4294528" y="688729"/>
          <a:ext cx="3258814" cy="3833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CA75A0-F87E-42E0-8DB2-2952976E7ABC}">
      <dsp:nvSpPr>
        <dsp:cNvPr id="0" name=""/>
        <dsp:cNvSpPr/>
      </dsp:nvSpPr>
      <dsp:spPr>
        <a:xfrm>
          <a:off x="4294528" y="832715"/>
          <a:ext cx="239404" cy="2394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82CDC-DA74-41B5-B596-2A163B97A557}">
      <dsp:nvSpPr>
        <dsp:cNvPr id="0" name=""/>
        <dsp:cNvSpPr/>
      </dsp:nvSpPr>
      <dsp:spPr>
        <a:xfrm>
          <a:off x="4291041" y="0"/>
          <a:ext cx="3258814" cy="688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Bone Types</a:t>
          </a:r>
        </a:p>
      </dsp:txBody>
      <dsp:txXfrm>
        <a:off x="4291041" y="0"/>
        <a:ext cx="3258814" cy="688729"/>
      </dsp:txXfrm>
    </dsp:sp>
    <dsp:sp modelId="{9CD47542-72B5-42CE-8F56-ED0A8EE678E9}">
      <dsp:nvSpPr>
        <dsp:cNvPr id="0" name=""/>
        <dsp:cNvSpPr/>
      </dsp:nvSpPr>
      <dsp:spPr>
        <a:xfrm>
          <a:off x="4294528" y="1390759"/>
          <a:ext cx="239398" cy="2393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F8714-17E6-4BDE-A51D-A1215FEDF8C6}">
      <dsp:nvSpPr>
        <dsp:cNvPr id="0" name=""/>
        <dsp:cNvSpPr/>
      </dsp:nvSpPr>
      <dsp:spPr>
        <a:xfrm>
          <a:off x="4519160" y="1162153"/>
          <a:ext cx="3030697" cy="558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Compact bone: dense outer layer</a:t>
          </a:r>
        </a:p>
      </dsp:txBody>
      <dsp:txXfrm>
        <a:off x="4519160" y="1162153"/>
        <a:ext cx="3030697" cy="558038"/>
      </dsp:txXfrm>
    </dsp:sp>
    <dsp:sp modelId="{E50316CB-58F0-4252-B60C-DA5979C71ACD}">
      <dsp:nvSpPr>
        <dsp:cNvPr id="0" name=""/>
        <dsp:cNvSpPr/>
      </dsp:nvSpPr>
      <dsp:spPr>
        <a:xfrm>
          <a:off x="4294528" y="1948797"/>
          <a:ext cx="239398" cy="2393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B315A-403F-4F87-8061-0B1C56546607}">
      <dsp:nvSpPr>
        <dsp:cNvPr id="0" name=""/>
        <dsp:cNvSpPr/>
      </dsp:nvSpPr>
      <dsp:spPr>
        <a:xfrm>
          <a:off x="4519160" y="1720191"/>
          <a:ext cx="3030697" cy="558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Cancellous (spongy) bone: porous inner layer</a:t>
          </a:r>
        </a:p>
      </dsp:txBody>
      <dsp:txXfrm>
        <a:off x="4519160" y="1720191"/>
        <a:ext cx="3030697" cy="558038"/>
      </dsp:txXfrm>
    </dsp:sp>
    <dsp:sp modelId="{AA74D909-53AF-48B4-9F37-D1B4447C4CBB}">
      <dsp:nvSpPr>
        <dsp:cNvPr id="0" name=""/>
        <dsp:cNvSpPr/>
      </dsp:nvSpPr>
      <dsp:spPr>
        <a:xfrm>
          <a:off x="7716283" y="688729"/>
          <a:ext cx="3258814" cy="3833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C0D742-7DBB-4F0A-9BD2-4029D9535B51}">
      <dsp:nvSpPr>
        <dsp:cNvPr id="0" name=""/>
        <dsp:cNvSpPr/>
      </dsp:nvSpPr>
      <dsp:spPr>
        <a:xfrm>
          <a:off x="7716283" y="832715"/>
          <a:ext cx="239404" cy="2394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E6651-1B34-4091-B587-AFB05B1112E6}">
      <dsp:nvSpPr>
        <dsp:cNvPr id="0" name=""/>
        <dsp:cNvSpPr/>
      </dsp:nvSpPr>
      <dsp:spPr>
        <a:xfrm>
          <a:off x="7712796" y="0"/>
          <a:ext cx="3258814" cy="688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Classification of Skeletons</a:t>
          </a:r>
        </a:p>
      </dsp:txBody>
      <dsp:txXfrm>
        <a:off x="7712796" y="0"/>
        <a:ext cx="3258814" cy="688729"/>
      </dsp:txXfrm>
    </dsp:sp>
    <dsp:sp modelId="{67F6BB8E-232D-4ACE-BF7B-862485022708}">
      <dsp:nvSpPr>
        <dsp:cNvPr id="0" name=""/>
        <dsp:cNvSpPr/>
      </dsp:nvSpPr>
      <dsp:spPr>
        <a:xfrm>
          <a:off x="7716283" y="1390759"/>
          <a:ext cx="239398" cy="2393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C0098D-D29B-4B4D-8CAA-CBBDB2F9B25A}">
      <dsp:nvSpPr>
        <dsp:cNvPr id="0" name=""/>
        <dsp:cNvSpPr/>
      </dsp:nvSpPr>
      <dsp:spPr>
        <a:xfrm>
          <a:off x="7940915" y="1162153"/>
          <a:ext cx="3030697" cy="558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Axial skeleton: skull, vertebral column, ribs, sternum</a:t>
          </a:r>
        </a:p>
      </dsp:txBody>
      <dsp:txXfrm>
        <a:off x="7940915" y="1162153"/>
        <a:ext cx="3030697" cy="558038"/>
      </dsp:txXfrm>
    </dsp:sp>
    <dsp:sp modelId="{8EBBDA23-E134-467B-8286-F475386B9028}">
      <dsp:nvSpPr>
        <dsp:cNvPr id="0" name=""/>
        <dsp:cNvSpPr/>
      </dsp:nvSpPr>
      <dsp:spPr>
        <a:xfrm>
          <a:off x="7716283" y="1948797"/>
          <a:ext cx="239398" cy="2393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F6971F-5327-4E32-BD9D-935B6FDCD7EB}">
      <dsp:nvSpPr>
        <dsp:cNvPr id="0" name=""/>
        <dsp:cNvSpPr/>
      </dsp:nvSpPr>
      <dsp:spPr>
        <a:xfrm>
          <a:off x="7940915" y="1720191"/>
          <a:ext cx="3030697" cy="558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Appendicular skeleton: limbs and girdles  </a:t>
          </a:r>
        </a:p>
      </dsp:txBody>
      <dsp:txXfrm>
        <a:off x="7940915" y="1720191"/>
        <a:ext cx="3030697" cy="558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9E6CC-6794-4037-905E-2F638301E2C3}" type="datetimeFigureOut">
              <a:rPr lang="en-IN" smtClean="0"/>
              <a:t>18-10-2024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F5937-0C85-4EEC-AEBB-7A1CDEA4D0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683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F5937-0C85-4EEC-AEBB-7A1CDEA4D06A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262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6337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b09a72bab3_0_1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b09a72bab3_0_1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5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4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2.png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E4232-BC2F-FE5D-F492-AFA8A61DB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36213-16B9-A2BA-BE30-26CF74FCB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919FC-AFD0-A78F-41DC-C1B9DC3FA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364F9-BADD-D8F7-200C-18ED2FD9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B399B-8F03-1811-A947-4E2CD5FA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96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44156-65C6-9F0D-1E08-B9181BED3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0A355-2E5D-4950-5B9C-E25D99937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63A1B-2067-091D-1EEB-419656DB6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0679D-9B28-AD35-320E-239ECFCA8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E03EE-E46E-2B8C-4115-8E56B2C25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58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E89AE-E7DA-9345-DC6F-566F85623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ABEC2-1320-B45C-31B8-4688B6C2A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A6BB6-6653-A275-6100-848A3E802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156B2-54CB-19F3-A954-709ED3108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D07D8-9806-0F0F-F89E-A3D138253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387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9B802-712D-8B01-901E-E693CF2C3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8A65C-19B2-5CD1-3061-FA25C75D4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1E73E5-EC84-2AE3-881D-46D1FBB32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7C460-34BE-4E46-7834-CC8AA8F3B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2895A0-B80C-ADB8-7AE2-B96682A2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12B53-20E7-D25A-043F-C4C2263FB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F893D-7F9E-BACE-1DFE-41D42309E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6225F-F77E-8214-1FB6-106211A27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C6425-8EC8-9015-9C17-4462B60B7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22EFAA-AB28-5198-18CE-91C90EDB58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700135-88D1-A8A1-6EEB-34ED4BB976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EEAA53-B9C4-059A-62FC-B4E79FF0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7D6907-6868-B3B5-4DB8-86E84E73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A5E667-AE7E-7635-4569-64FFDAA12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9FAAA-D87E-2E0E-61C0-D0368DAE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A9D81E-D6C1-5882-03F1-A7FBDB7E0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91C7D-9D0B-3F6B-D78B-DD163C14A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9C2B7-A884-9D82-266A-3B2DC673C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335667-B3E4-EE4F-1F37-4B2FA776E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83EF99-AC8C-840C-22E5-059F3DA4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CD7AD-E2E3-2ED5-6254-9B46426D3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1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3435C-C3C1-14B8-2F6B-D04CCE4E0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86773-4B3C-8EDD-1A1F-45515985E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82906-C158-BABD-8E3B-C153E4799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27829A-7DEA-2D50-ACFD-4BF53E470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EA6B3-8E05-3B8C-C02A-4C4DB1E04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A457A-5AE1-F09A-D4C4-D54BE9A44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4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CA19-3A37-7EAD-A81A-9B8D125F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345E1E-EE26-92B1-B70C-0E67C7708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34580-1812-13AF-D21D-843E05A3D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C9679-433C-C584-06AA-B6AEF5CF0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C10A6-7705-F5A1-9D3B-9938B4520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85DA3-D7F9-4753-F8BA-83CCA2B40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25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4BF0-DB66-25D3-E409-DAE24ED7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EBAEBD-AC14-D5BA-50F7-2AC63442F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3C410-260B-2BBB-DB61-E5ECB799B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5E864-6092-D359-4BFA-5A6E15B3C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83C4F-13A1-2E0B-7FE7-5FE4265D6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890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B538D3-7270-B2A6-C26B-5088D30177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3B760-CD08-5944-32B4-44D6144A2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33A6C-2FD8-929B-D74E-2A5FFFDC3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7A0C9-3FB2-9A92-AEF5-F058C56E8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5CDD9-F050-4B94-EB49-522E597FE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29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00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102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804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48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09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833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086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238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33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51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75031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088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55936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19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831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893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3" y="1"/>
            <a:ext cx="12231160" cy="6856215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9" y="1871132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9" y="3657597"/>
            <a:ext cx="6815669" cy="1320803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3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2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313157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492431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5"/>
            <a:ext cx="8158688" cy="1822515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2"/>
            <a:ext cx="8158691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793294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73346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4"/>
            <a:ext cx="4718304" cy="576263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3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4"/>
            <a:ext cx="4718304" cy="576263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3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0816521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153762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4786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88535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3"/>
            <a:ext cx="5469467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3031066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613596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2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52173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7" cy="566739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400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7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55484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9" y="982133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9" y="4343400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401749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3"/>
            <a:ext cx="9296399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3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400"/>
            <a:ext cx="960966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072107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21619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3"/>
            <a:ext cx="9296399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49686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3"/>
            <a:ext cx="9609667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470400"/>
            <a:ext cx="9609671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479795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549337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8" y="982133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982133"/>
            <a:ext cx="7433025" cy="489373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1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734063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6740379" y="4999199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2111067" y="4999199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6740367" y="4350900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2111067" y="4350900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69601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10" name="Google Shape;10;p2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950967" y="1599167"/>
            <a:ext cx="7004400" cy="29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667"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950967" y="4896033"/>
            <a:ext cx="5240000" cy="6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-143429" y="0"/>
            <a:ext cx="1677932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 cstate="print">
            <a:alphaModFix/>
          </a:blip>
          <a:srcRect l="347" r="357"/>
          <a:stretch/>
        </p:blipFill>
        <p:spPr>
          <a:xfrm rot="10800000" flipH="1">
            <a:off x="-34233" y="5804639"/>
            <a:ext cx="1459532" cy="1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 cstate="print">
            <a:alphaModFix/>
          </a:blip>
          <a:srcRect t="670" b="680"/>
          <a:stretch/>
        </p:blipFill>
        <p:spPr>
          <a:xfrm rot="5905218">
            <a:off x="11173085" y="5716560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3500" y="1511800"/>
            <a:ext cx="5929533" cy="5929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76668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5919068" y="3112495"/>
            <a:ext cx="53220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6667" b="1">
                <a:solidFill>
                  <a:schemeClr val="dk1"/>
                </a:solidFill>
              </a:defRPr>
            </a:lvl1pPr>
            <a:lvl2pPr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2pPr>
            <a:lvl3pPr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3pPr>
            <a:lvl4pPr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4pPr>
            <a:lvl5pPr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5pPr>
            <a:lvl6pPr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6pPr>
            <a:lvl7pPr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7pPr>
            <a:lvl8pPr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8pPr>
            <a:lvl9pPr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6667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5893408" y="1578233"/>
            <a:ext cx="1606000" cy="1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6667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5919068" y="4306364"/>
            <a:ext cx="53220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grpSp>
        <p:nvGrpSpPr>
          <p:cNvPr id="22" name="Google Shape;22;p3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3" name="Google Shape;23;p3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005255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950967" y="1691917"/>
            <a:ext cx="102900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600"/>
            </a:lvl9pPr>
          </a:lstStyle>
          <a:p>
            <a:endParaRPr/>
          </a:p>
        </p:txBody>
      </p:sp>
      <p:grpSp>
        <p:nvGrpSpPr>
          <p:cNvPr id="28" name="Google Shape;28;p4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9" name="Google Shape;29;p4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4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31" name="Google Shape;31;p4"/>
          <p:cNvPicPr preferRelativeResize="0"/>
          <p:nvPr/>
        </p:nvPicPr>
        <p:blipFill rotWithShape="1">
          <a:blip r:embed="rId2" cstate="print">
            <a:alphaModFix/>
          </a:blip>
          <a:srcRect t="670" b="670"/>
          <a:stretch/>
        </p:blipFill>
        <p:spPr>
          <a:xfrm rot="-4894761">
            <a:off x="42724" y="5712013"/>
            <a:ext cx="895721" cy="1226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"/>
          <p:cNvPicPr preferRelativeResize="0"/>
          <p:nvPr/>
        </p:nvPicPr>
        <p:blipFill rotWithShape="1">
          <a:blip r:embed="rId3" cstate="print">
            <a:alphaModFix/>
          </a:blip>
          <a:srcRect t="670" b="670"/>
          <a:stretch/>
        </p:blipFill>
        <p:spPr>
          <a:xfrm rot="5905227">
            <a:off x="11079124" y="31947"/>
            <a:ext cx="1004152" cy="13747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62472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5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35" name="Google Shape;35;p5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5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1121600" y="3464267"/>
            <a:ext cx="3320800" cy="1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7825600" y="3464267"/>
            <a:ext cx="3320800" cy="1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 idx="3"/>
          </p:nvPr>
        </p:nvSpPr>
        <p:spPr>
          <a:xfrm>
            <a:off x="1116996" y="2818500"/>
            <a:ext cx="332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title" idx="4"/>
          </p:nvPr>
        </p:nvSpPr>
        <p:spPr>
          <a:xfrm>
            <a:off x="7821000" y="2818500"/>
            <a:ext cx="332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pic>
        <p:nvPicPr>
          <p:cNvPr id="42" name="Google Shape;42;p5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 flipH="1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5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99070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4780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6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6" name="Google Shape;46;p6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6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6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3234" y="356167"/>
            <a:ext cx="7706533" cy="7706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5929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382500" y="2032567"/>
            <a:ext cx="4412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5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555100" y="2854233"/>
            <a:ext cx="4067600" cy="19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grpSp>
        <p:nvGrpSpPr>
          <p:cNvPr id="55" name="Google Shape;55;p7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6" name="Google Shape;56;p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11449" y="-54433"/>
            <a:ext cx="7523767" cy="75237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0" name="Google Shape;60;p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62" name="Google Shape;62;p7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-252633" y="-101400"/>
            <a:ext cx="1677932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 rotWithShape="1">
          <a:blip r:embed="rId4" cstate="print">
            <a:alphaModFix/>
          </a:blip>
          <a:srcRect l="347" r="357"/>
          <a:stretch/>
        </p:blipFill>
        <p:spPr>
          <a:xfrm rot="10800000" flipH="1">
            <a:off x="-34233" y="5804639"/>
            <a:ext cx="1459532" cy="1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7"/>
          <p:cNvPicPr preferRelativeResize="0"/>
          <p:nvPr/>
        </p:nvPicPr>
        <p:blipFill rotWithShape="1">
          <a:blip r:embed="rId5" cstate="print">
            <a:alphaModFix/>
          </a:blip>
          <a:srcRect t="670" b="680"/>
          <a:stretch/>
        </p:blipFill>
        <p:spPr>
          <a:xfrm rot="5905218">
            <a:off x="11702219" y="2981626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17219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2231433" y="-665766"/>
            <a:ext cx="7523767" cy="75237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oogle Shape;67;p8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8" name="Google Shape;68;p8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8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0" name="Google Shape;70;p8"/>
          <p:cNvSpPr txBox="1">
            <a:spLocks noGrp="1"/>
          </p:cNvSpPr>
          <p:nvPr>
            <p:ph type="title"/>
          </p:nvPr>
        </p:nvSpPr>
        <p:spPr>
          <a:xfrm>
            <a:off x="1864067" y="719333"/>
            <a:ext cx="8490400" cy="54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pic>
        <p:nvPicPr>
          <p:cNvPr id="71" name="Google Shape;7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646129">
            <a:off x="10028513" y="872857"/>
            <a:ext cx="931544" cy="108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601" y="4203956"/>
            <a:ext cx="972300" cy="1025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8501" y="980169"/>
            <a:ext cx="972300" cy="10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54467" y="4953865"/>
            <a:ext cx="625000" cy="11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63615" y="2008597"/>
            <a:ext cx="1185300" cy="1188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806" y="2286057"/>
            <a:ext cx="972300" cy="97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2896" y="5685100"/>
            <a:ext cx="1117139" cy="11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5400000" flipH="1">
            <a:off x="11198198" y="3521931"/>
            <a:ext cx="880601" cy="1203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39568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727200">
            <a:off x="5276483" y="-256782"/>
            <a:ext cx="7523767" cy="75237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9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82" name="Google Shape;82;p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4" name="Google Shape;84;p9"/>
          <p:cNvSpPr txBox="1">
            <a:spLocks noGrp="1"/>
          </p:cNvSpPr>
          <p:nvPr>
            <p:ph type="title"/>
          </p:nvPr>
        </p:nvSpPr>
        <p:spPr>
          <a:xfrm>
            <a:off x="950967" y="1561905"/>
            <a:ext cx="5393600" cy="25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5067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subTitle" idx="1"/>
          </p:nvPr>
        </p:nvSpPr>
        <p:spPr>
          <a:xfrm>
            <a:off x="950967" y="4131900"/>
            <a:ext cx="5393600" cy="13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pic>
        <p:nvPicPr>
          <p:cNvPr id="86" name="Google Shape;86;p9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1463085" y="28979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9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222052" y="56443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9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4894782">
            <a:off x="279452" y="-79541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0593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990433" y="992467"/>
            <a:ext cx="5009200" cy="1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>
                <a:latin typeface="Aref Ruqaa"/>
                <a:ea typeface="Aref Ruqaa"/>
                <a:cs typeface="Aref Ruqaa"/>
                <a:sym typeface="Aref Ruqaa"/>
              </a:defRPr>
            </a:lvl1pPr>
          </a:lstStyle>
          <a:p>
            <a:endParaRPr/>
          </a:p>
        </p:txBody>
      </p:sp>
      <p:grpSp>
        <p:nvGrpSpPr>
          <p:cNvPr id="91" name="Google Shape;91;p10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92" name="Google Shape;92;p1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1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814240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1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96" name="Google Shape;96;p1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1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98" name="Google Shape;9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2176900" y="-888233"/>
            <a:ext cx="7706533" cy="770653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 txBox="1">
            <a:spLocks noGrp="1"/>
          </p:cNvSpPr>
          <p:nvPr>
            <p:ph type="title" hasCustomPrompt="1"/>
          </p:nvPr>
        </p:nvSpPr>
        <p:spPr>
          <a:xfrm>
            <a:off x="950967" y="1474833"/>
            <a:ext cx="102900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0" name="Google Shape;100;p11"/>
          <p:cNvSpPr txBox="1">
            <a:spLocks noGrp="1"/>
          </p:cNvSpPr>
          <p:nvPr>
            <p:ph type="body" idx="1"/>
          </p:nvPr>
        </p:nvSpPr>
        <p:spPr>
          <a:xfrm>
            <a:off x="950967" y="4092833"/>
            <a:ext cx="10290000" cy="7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01" name="Google Shape;101;p11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156619" y="26588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1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1310952" y="2658893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9467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169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>
            <a:spLocks noGrp="1"/>
          </p:cNvSpPr>
          <p:nvPr>
            <p:ph type="title"/>
          </p:nvPr>
        </p:nvSpPr>
        <p:spPr>
          <a:xfrm>
            <a:off x="951225" y="2368433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1"/>
          </p:nvPr>
        </p:nvSpPr>
        <p:spPr>
          <a:xfrm>
            <a:off x="950867" y="3031465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2"/>
          </p:nvPr>
        </p:nvSpPr>
        <p:spPr>
          <a:xfrm>
            <a:off x="4411984" y="2368400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3"/>
          </p:nvPr>
        </p:nvSpPr>
        <p:spPr>
          <a:xfrm>
            <a:off x="4411885" y="3031433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4"/>
          </p:nvPr>
        </p:nvSpPr>
        <p:spPr>
          <a:xfrm>
            <a:off x="7873035" y="2368400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5"/>
          </p:nvPr>
        </p:nvSpPr>
        <p:spPr>
          <a:xfrm>
            <a:off x="7873333" y="3031467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6"/>
          </p:nvPr>
        </p:nvSpPr>
        <p:spPr>
          <a:xfrm>
            <a:off x="951067" y="4656900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7"/>
          </p:nvPr>
        </p:nvSpPr>
        <p:spPr>
          <a:xfrm>
            <a:off x="950973" y="5316067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title" idx="8"/>
          </p:nvPr>
        </p:nvSpPr>
        <p:spPr>
          <a:xfrm>
            <a:off x="4411984" y="4656900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9"/>
          </p:nvPr>
        </p:nvSpPr>
        <p:spPr>
          <a:xfrm>
            <a:off x="4411785" y="5316033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title" idx="13"/>
          </p:nvPr>
        </p:nvSpPr>
        <p:spPr>
          <a:xfrm>
            <a:off x="7873335" y="4656900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14"/>
          </p:nvPr>
        </p:nvSpPr>
        <p:spPr>
          <a:xfrm>
            <a:off x="7873233" y="5316067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15"/>
          </p:nvPr>
        </p:nvSpPr>
        <p:spPr>
          <a:xfrm>
            <a:off x="950867" y="1765500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16"/>
          </p:nvPr>
        </p:nvSpPr>
        <p:spPr>
          <a:xfrm>
            <a:off x="4412000" y="1765500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17"/>
          </p:nvPr>
        </p:nvSpPr>
        <p:spPr>
          <a:xfrm>
            <a:off x="7873333" y="1765500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18"/>
          </p:nvPr>
        </p:nvSpPr>
        <p:spPr>
          <a:xfrm>
            <a:off x="950867" y="4054900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19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title" idx="20"/>
          </p:nvPr>
        </p:nvSpPr>
        <p:spPr>
          <a:xfrm>
            <a:off x="4412000" y="4054900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title" idx="21"/>
          </p:nvPr>
        </p:nvSpPr>
        <p:spPr>
          <a:xfrm>
            <a:off x="7873333" y="4054900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grpSp>
        <p:nvGrpSpPr>
          <p:cNvPr id="124" name="Google Shape;124;p13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125" name="Google Shape;125;p13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13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27" name="Google Shape;127;p13"/>
          <p:cNvPicPr preferRelativeResize="0"/>
          <p:nvPr/>
        </p:nvPicPr>
        <p:blipFill rotWithShape="1">
          <a:blip r:embed="rId2" cstate="print">
            <a:alphaModFix/>
          </a:blip>
          <a:srcRect t="475" b="475"/>
          <a:stretch/>
        </p:blipFill>
        <p:spPr>
          <a:xfrm rot="3188814">
            <a:off x="11032102" y="-150498"/>
            <a:ext cx="641997" cy="2116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 rotWithShape="1">
          <a:blip r:embed="rId3" cstate="print">
            <a:alphaModFix/>
          </a:blip>
          <a:srcRect t="670" b="670"/>
          <a:stretch/>
        </p:blipFill>
        <p:spPr>
          <a:xfrm rot="-3500494">
            <a:off x="-156711" y="106144"/>
            <a:ext cx="895723" cy="122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 rotWithShape="1">
          <a:blip r:embed="rId3" cstate="print">
            <a:alphaModFix/>
          </a:blip>
          <a:srcRect t="670" b="670"/>
          <a:stretch/>
        </p:blipFill>
        <p:spPr>
          <a:xfrm rot="7299506">
            <a:off x="11473889" y="5598544"/>
            <a:ext cx="895723" cy="12263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07727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>
            <a:spLocks noGrp="1"/>
          </p:cNvSpPr>
          <p:nvPr>
            <p:ph type="title"/>
          </p:nvPr>
        </p:nvSpPr>
        <p:spPr>
          <a:xfrm>
            <a:off x="2124433" y="1479300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subTitle" idx="1"/>
          </p:nvPr>
        </p:nvSpPr>
        <p:spPr>
          <a:xfrm>
            <a:off x="2124433" y="2142332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title" idx="2"/>
          </p:nvPr>
        </p:nvSpPr>
        <p:spPr>
          <a:xfrm>
            <a:off x="2124433" y="3118900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subTitle" idx="3"/>
          </p:nvPr>
        </p:nvSpPr>
        <p:spPr>
          <a:xfrm>
            <a:off x="2124433" y="3781949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title" idx="4"/>
          </p:nvPr>
        </p:nvSpPr>
        <p:spPr>
          <a:xfrm>
            <a:off x="2124433" y="4758500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4"/>
          <p:cNvSpPr txBox="1">
            <a:spLocks noGrp="1"/>
          </p:cNvSpPr>
          <p:nvPr>
            <p:ph type="subTitle" idx="5"/>
          </p:nvPr>
        </p:nvSpPr>
        <p:spPr>
          <a:xfrm>
            <a:off x="2124433" y="5421567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14"/>
          <p:cNvSpPr txBox="1">
            <a:spLocks noGrp="1"/>
          </p:cNvSpPr>
          <p:nvPr>
            <p:ph type="title" idx="6"/>
          </p:nvPr>
        </p:nvSpPr>
        <p:spPr>
          <a:xfrm>
            <a:off x="7873267" y="1479300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4"/>
          <p:cNvSpPr txBox="1">
            <a:spLocks noGrp="1"/>
          </p:cNvSpPr>
          <p:nvPr>
            <p:ph type="subTitle" idx="7"/>
          </p:nvPr>
        </p:nvSpPr>
        <p:spPr>
          <a:xfrm>
            <a:off x="7873173" y="2138467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4"/>
          <p:cNvSpPr txBox="1">
            <a:spLocks noGrp="1"/>
          </p:cNvSpPr>
          <p:nvPr>
            <p:ph type="title" idx="8"/>
          </p:nvPr>
        </p:nvSpPr>
        <p:spPr>
          <a:xfrm>
            <a:off x="7863984" y="3118900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40" name="Google Shape;140;p14"/>
          <p:cNvSpPr txBox="1">
            <a:spLocks noGrp="1"/>
          </p:cNvSpPr>
          <p:nvPr>
            <p:ph type="subTitle" idx="9"/>
          </p:nvPr>
        </p:nvSpPr>
        <p:spPr>
          <a:xfrm>
            <a:off x="7863785" y="3778067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title" idx="13"/>
          </p:nvPr>
        </p:nvSpPr>
        <p:spPr>
          <a:xfrm>
            <a:off x="7864251" y="4758500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subTitle" idx="14"/>
          </p:nvPr>
        </p:nvSpPr>
        <p:spPr>
          <a:xfrm>
            <a:off x="7864149" y="5417667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title" idx="15"/>
          </p:nvPr>
        </p:nvSpPr>
        <p:spPr>
          <a:xfrm>
            <a:off x="950833" y="1765484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title" idx="16"/>
          </p:nvPr>
        </p:nvSpPr>
        <p:spPr>
          <a:xfrm>
            <a:off x="950633" y="3400051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title" idx="17"/>
          </p:nvPr>
        </p:nvSpPr>
        <p:spPr>
          <a:xfrm>
            <a:off x="950833" y="5034617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4"/>
          <p:cNvSpPr txBox="1">
            <a:spLocks noGrp="1"/>
          </p:cNvSpPr>
          <p:nvPr>
            <p:ph type="title" idx="18"/>
          </p:nvPr>
        </p:nvSpPr>
        <p:spPr>
          <a:xfrm>
            <a:off x="6689867" y="1765500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47" name="Google Shape;147;p14"/>
          <p:cNvSpPr txBox="1">
            <a:spLocks noGrp="1"/>
          </p:cNvSpPr>
          <p:nvPr>
            <p:ph type="title" idx="19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4"/>
          <p:cNvSpPr txBox="1">
            <a:spLocks noGrp="1"/>
          </p:cNvSpPr>
          <p:nvPr>
            <p:ph type="title" idx="20"/>
          </p:nvPr>
        </p:nvSpPr>
        <p:spPr>
          <a:xfrm>
            <a:off x="6689533" y="3400051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4"/>
          <p:cNvSpPr txBox="1">
            <a:spLocks noGrp="1"/>
          </p:cNvSpPr>
          <p:nvPr>
            <p:ph type="title" idx="21"/>
          </p:nvPr>
        </p:nvSpPr>
        <p:spPr>
          <a:xfrm>
            <a:off x="6689800" y="5034600"/>
            <a:ext cx="1173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grpSp>
        <p:nvGrpSpPr>
          <p:cNvPr id="150" name="Google Shape;150;p14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151" name="Google Shape;151;p14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14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53" name="Google Shape;153;p14"/>
          <p:cNvPicPr preferRelativeResize="0"/>
          <p:nvPr/>
        </p:nvPicPr>
        <p:blipFill rotWithShape="1">
          <a:blip r:embed="rId2" cstate="print">
            <a:alphaModFix/>
          </a:blip>
          <a:srcRect t="670" b="670"/>
          <a:stretch/>
        </p:blipFill>
        <p:spPr>
          <a:xfrm rot="-3500494">
            <a:off x="-156711" y="106144"/>
            <a:ext cx="895723" cy="122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4"/>
          <p:cNvPicPr preferRelativeResize="0"/>
          <p:nvPr/>
        </p:nvPicPr>
        <p:blipFill rotWithShape="1">
          <a:blip r:embed="rId2" cstate="print">
            <a:alphaModFix/>
          </a:blip>
          <a:srcRect t="670" b="670"/>
          <a:stretch/>
        </p:blipFill>
        <p:spPr>
          <a:xfrm rot="7299506">
            <a:off x="11473889" y="5598544"/>
            <a:ext cx="895723" cy="12263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67837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15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157" name="Google Shape;157;p15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15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9" name="Google Shape;159;p15"/>
          <p:cNvSpPr txBox="1">
            <a:spLocks noGrp="1"/>
          </p:cNvSpPr>
          <p:nvPr>
            <p:ph type="ctrTitle"/>
          </p:nvPr>
        </p:nvSpPr>
        <p:spPr>
          <a:xfrm>
            <a:off x="950967" y="3132400"/>
            <a:ext cx="6194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6667" b="1">
                <a:solidFill>
                  <a:schemeClr val="dk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6667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15"/>
          <p:cNvSpPr txBox="1">
            <a:spLocks noGrp="1"/>
          </p:cNvSpPr>
          <p:nvPr>
            <p:ph type="title" idx="2" hasCustomPrompt="1"/>
          </p:nvPr>
        </p:nvSpPr>
        <p:spPr>
          <a:xfrm>
            <a:off x="5150367" y="1578244"/>
            <a:ext cx="1995200" cy="1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61" name="Google Shape;161;p15"/>
          <p:cNvSpPr txBox="1">
            <a:spLocks noGrp="1"/>
          </p:cNvSpPr>
          <p:nvPr>
            <p:ph type="subTitle" idx="1"/>
          </p:nvPr>
        </p:nvSpPr>
        <p:spPr>
          <a:xfrm>
            <a:off x="950967" y="4326267"/>
            <a:ext cx="61948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pic>
        <p:nvPicPr>
          <p:cNvPr id="162" name="Google Shape;16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 flipH="1">
            <a:off x="5955999" y="-428666"/>
            <a:ext cx="7523767" cy="752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-34233" y="91000"/>
            <a:ext cx="1677932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2896" y="5685100"/>
            <a:ext cx="1117139" cy="11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 flipH="1">
            <a:off x="10991698" y="-260270"/>
            <a:ext cx="880601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 rotWithShape="1">
          <a:blip r:embed="rId6" cstate="print">
            <a:alphaModFix/>
          </a:blip>
          <a:srcRect l="347" r="357"/>
          <a:stretch/>
        </p:blipFill>
        <p:spPr>
          <a:xfrm rot="10800000">
            <a:off x="10830371" y="5804639"/>
            <a:ext cx="1459532" cy="104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56390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16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169" name="Google Shape;169;p16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16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1" name="Google Shape;171;p16"/>
          <p:cNvSpPr txBox="1">
            <a:spLocks noGrp="1"/>
          </p:cNvSpPr>
          <p:nvPr>
            <p:ph type="ctrTitle"/>
          </p:nvPr>
        </p:nvSpPr>
        <p:spPr>
          <a:xfrm>
            <a:off x="1747400" y="3108633"/>
            <a:ext cx="56492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6667" b="1">
                <a:solidFill>
                  <a:schemeClr val="dk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6667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16"/>
          <p:cNvSpPr txBox="1">
            <a:spLocks noGrp="1"/>
          </p:cNvSpPr>
          <p:nvPr>
            <p:ph type="title" idx="2" hasCustomPrompt="1"/>
          </p:nvPr>
        </p:nvSpPr>
        <p:spPr>
          <a:xfrm>
            <a:off x="3518000" y="1578244"/>
            <a:ext cx="2108000" cy="1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73" name="Google Shape;173;p16"/>
          <p:cNvSpPr txBox="1">
            <a:spLocks noGrp="1"/>
          </p:cNvSpPr>
          <p:nvPr>
            <p:ph type="subTitle" idx="1"/>
          </p:nvPr>
        </p:nvSpPr>
        <p:spPr>
          <a:xfrm>
            <a:off x="1747367" y="4302500"/>
            <a:ext cx="5649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pic>
        <p:nvPicPr>
          <p:cNvPr id="174" name="Google Shape;17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727200">
            <a:off x="6385617" y="-658916"/>
            <a:ext cx="7523767" cy="752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52167" y="-101400"/>
            <a:ext cx="1677932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 rotWithShape="1">
          <a:blip r:embed="rId4" cstate="print">
            <a:alphaModFix/>
          </a:blip>
          <a:srcRect l="347" r="357"/>
          <a:stretch/>
        </p:blipFill>
        <p:spPr>
          <a:xfrm rot="10800000" flipH="1">
            <a:off x="270567" y="5804639"/>
            <a:ext cx="1459532" cy="1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 rotWithShape="1">
          <a:blip r:embed="rId5" cstate="print">
            <a:alphaModFix/>
          </a:blip>
          <a:srcRect t="670" b="680"/>
          <a:stretch/>
        </p:blipFill>
        <p:spPr>
          <a:xfrm rot="4894782" flipH="1">
            <a:off x="11213119" y="-32807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 rotWithShape="1">
          <a:blip r:embed="rId5" cstate="print">
            <a:alphaModFix/>
          </a:blip>
          <a:srcRect t="670" b="680"/>
          <a:stretch/>
        </p:blipFill>
        <p:spPr>
          <a:xfrm rot="5905218">
            <a:off x="11406419" y="5818193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7332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>
            <a:spLocks noGrp="1"/>
          </p:cNvSpPr>
          <p:nvPr>
            <p:ph type="ctrTitle"/>
          </p:nvPr>
        </p:nvSpPr>
        <p:spPr>
          <a:xfrm>
            <a:off x="737468" y="3112495"/>
            <a:ext cx="53220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6667" b="1">
                <a:solidFill>
                  <a:schemeClr val="dk1"/>
                </a:solidFill>
              </a:defRPr>
            </a:lvl1pPr>
            <a:lvl2pPr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2pPr>
            <a:lvl3pPr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3pPr>
            <a:lvl4pPr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4pPr>
            <a:lvl5pPr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5pPr>
            <a:lvl6pPr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6pPr>
            <a:lvl7pPr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7pPr>
            <a:lvl8pPr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8pPr>
            <a:lvl9pPr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6667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17"/>
          <p:cNvSpPr txBox="1">
            <a:spLocks noGrp="1"/>
          </p:cNvSpPr>
          <p:nvPr>
            <p:ph type="title" idx="2" hasCustomPrompt="1"/>
          </p:nvPr>
        </p:nvSpPr>
        <p:spPr>
          <a:xfrm>
            <a:off x="711808" y="1578233"/>
            <a:ext cx="1606000" cy="1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6667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2" name="Google Shape;182;p17"/>
          <p:cNvSpPr txBox="1">
            <a:spLocks noGrp="1"/>
          </p:cNvSpPr>
          <p:nvPr>
            <p:ph type="subTitle" idx="1"/>
          </p:nvPr>
        </p:nvSpPr>
        <p:spPr>
          <a:xfrm>
            <a:off x="737468" y="4306364"/>
            <a:ext cx="53220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grpSp>
        <p:nvGrpSpPr>
          <p:cNvPr id="183" name="Google Shape;183;p17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184" name="Google Shape;184;p1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1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86" name="Google Shape;18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 flipH="1">
            <a:off x="5346399" y="180934"/>
            <a:ext cx="7523767" cy="752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1761219" y="27479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>
            <a:off x="5199519" y="-10870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7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 rot="10800000">
            <a:off x="5199536" y="5724432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5312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 flipH="1">
            <a:off x="-1985134" y="-87066"/>
            <a:ext cx="7523767" cy="7523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8"/>
          <p:cNvSpPr txBox="1">
            <a:spLocks noGrp="1"/>
          </p:cNvSpPr>
          <p:nvPr>
            <p:ph type="ctrTitle"/>
          </p:nvPr>
        </p:nvSpPr>
        <p:spPr>
          <a:xfrm>
            <a:off x="5245535" y="3330161"/>
            <a:ext cx="53220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6667" b="1">
                <a:solidFill>
                  <a:schemeClr val="dk1"/>
                </a:solidFill>
              </a:defRPr>
            </a:lvl1pPr>
            <a:lvl2pPr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2pPr>
            <a:lvl3pPr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3pPr>
            <a:lvl4pPr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4pPr>
            <a:lvl5pPr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5pPr>
            <a:lvl6pPr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6pPr>
            <a:lvl7pPr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7pPr>
            <a:lvl8pPr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8pPr>
            <a:lvl9pPr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6667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93" name="Google Shape;193;p18"/>
          <p:cNvSpPr txBox="1">
            <a:spLocks noGrp="1"/>
          </p:cNvSpPr>
          <p:nvPr>
            <p:ph type="title" idx="2" hasCustomPrompt="1"/>
          </p:nvPr>
        </p:nvSpPr>
        <p:spPr>
          <a:xfrm>
            <a:off x="7103535" y="1799767"/>
            <a:ext cx="1606000" cy="1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6667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94" name="Google Shape;194;p18"/>
          <p:cNvSpPr txBox="1">
            <a:spLocks noGrp="1"/>
          </p:cNvSpPr>
          <p:nvPr>
            <p:ph type="subTitle" idx="1"/>
          </p:nvPr>
        </p:nvSpPr>
        <p:spPr>
          <a:xfrm>
            <a:off x="5245535" y="4524031"/>
            <a:ext cx="53220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grpSp>
        <p:nvGrpSpPr>
          <p:cNvPr id="195" name="Google Shape;195;p18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196" name="Google Shape;196;p18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8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8" name="Google Shape;198;p18"/>
          <p:cNvSpPr>
            <a:spLocks noGrp="1"/>
          </p:cNvSpPr>
          <p:nvPr>
            <p:ph type="pic" idx="3"/>
          </p:nvPr>
        </p:nvSpPr>
        <p:spPr>
          <a:xfrm>
            <a:off x="950967" y="1118400"/>
            <a:ext cx="3063200" cy="46212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99" name="Google Shape;199;p18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213986" y="353434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flipH="1">
            <a:off x="10511770" y="5125700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/>
          <p:cNvPicPr preferRelativeResize="0"/>
          <p:nvPr/>
        </p:nvPicPr>
        <p:blipFill rotWithShape="1">
          <a:blip r:embed="rId4" cstate="print">
            <a:alphaModFix/>
          </a:blip>
          <a:srcRect t="670" b="680"/>
          <a:stretch/>
        </p:blipFill>
        <p:spPr>
          <a:xfrm rot="-8795947">
            <a:off x="3277585" y="5269558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/>
          <p:cNvPicPr preferRelativeResize="0"/>
          <p:nvPr/>
        </p:nvPicPr>
        <p:blipFill rotWithShape="1">
          <a:blip r:embed="rId4" cstate="print">
            <a:alphaModFix/>
          </a:blip>
          <a:srcRect t="670" b="680"/>
          <a:stretch/>
        </p:blipFill>
        <p:spPr>
          <a:xfrm rot="-5905218" flipH="1">
            <a:off x="-33448" y="832126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67278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Title and text 8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11449" y="-54433"/>
            <a:ext cx="7523767" cy="752376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9"/>
          <p:cNvSpPr txBox="1">
            <a:spLocks noGrp="1"/>
          </p:cNvSpPr>
          <p:nvPr>
            <p:ph type="title"/>
          </p:nvPr>
        </p:nvSpPr>
        <p:spPr>
          <a:xfrm>
            <a:off x="1569200" y="2021367"/>
            <a:ext cx="4412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5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1741800" y="2843033"/>
            <a:ext cx="4067600" cy="19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grpSp>
        <p:nvGrpSpPr>
          <p:cNvPr id="207" name="Google Shape;207;p19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08" name="Google Shape;208;p1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1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0" name="Google Shape;210;p19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11" name="Google Shape;211;p1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1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213" name="Google Shape;213;p19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1702219" y="2981626"/>
            <a:ext cx="886896" cy="1214217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9"/>
          <p:cNvSpPr>
            <a:spLocks noGrp="1"/>
          </p:cNvSpPr>
          <p:nvPr>
            <p:ph type="pic" idx="2"/>
          </p:nvPr>
        </p:nvSpPr>
        <p:spPr>
          <a:xfrm>
            <a:off x="6909667" y="1091267"/>
            <a:ext cx="3063200" cy="46212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215" name="Google Shape;215;p19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 flipH="1">
            <a:off x="10262967" y="-47316"/>
            <a:ext cx="1677932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9"/>
          <p:cNvPicPr preferRelativeResize="0"/>
          <p:nvPr/>
        </p:nvPicPr>
        <p:blipFill rotWithShape="1">
          <a:blip r:embed="rId5" cstate="print">
            <a:alphaModFix/>
          </a:blip>
          <a:srcRect l="347" r="357"/>
          <a:stretch/>
        </p:blipFill>
        <p:spPr>
          <a:xfrm rot="10800000">
            <a:off x="10262967" y="5858721"/>
            <a:ext cx="1459532" cy="104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8498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 number 1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484454" flipH="1">
            <a:off x="1432267" y="1"/>
            <a:ext cx="6361100" cy="6361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20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20" name="Google Shape;220;p2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2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2" name="Google Shape;222;p20"/>
          <p:cNvSpPr txBox="1">
            <a:spLocks noGrp="1"/>
          </p:cNvSpPr>
          <p:nvPr>
            <p:ph type="title" hasCustomPrompt="1"/>
          </p:nvPr>
        </p:nvSpPr>
        <p:spPr>
          <a:xfrm>
            <a:off x="1489867" y="1246233"/>
            <a:ext cx="49380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23" name="Google Shape;223;p20"/>
          <p:cNvSpPr txBox="1">
            <a:spLocks noGrp="1"/>
          </p:cNvSpPr>
          <p:nvPr>
            <p:ph type="body" idx="1"/>
          </p:nvPr>
        </p:nvSpPr>
        <p:spPr>
          <a:xfrm>
            <a:off x="1489867" y="3864233"/>
            <a:ext cx="4938000" cy="7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/>
            </a:lvl1pPr>
            <a:lvl2pPr marL="1219170" lvl="1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20"/>
          <p:cNvSpPr>
            <a:spLocks noGrp="1"/>
          </p:cNvSpPr>
          <p:nvPr>
            <p:ph type="pic" idx="2"/>
          </p:nvPr>
        </p:nvSpPr>
        <p:spPr>
          <a:xfrm>
            <a:off x="7172133" y="1118400"/>
            <a:ext cx="3063200" cy="46212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225" name="Google Shape;225;p20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-104648" y="4000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1049685" y="4000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0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4894782">
            <a:off x="-21181" y="5197060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4894782" flipH="1">
            <a:off x="11133152" y="5197060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94642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Title and text 9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21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31" name="Google Shape;231;p2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2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233" name="Google Shape;233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1108501" y="394267"/>
            <a:ext cx="7523767" cy="752376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21"/>
          <p:cNvSpPr txBox="1">
            <a:spLocks noGrp="1"/>
          </p:cNvSpPr>
          <p:nvPr>
            <p:ph type="body" idx="1"/>
          </p:nvPr>
        </p:nvSpPr>
        <p:spPr>
          <a:xfrm>
            <a:off x="950967" y="1782733"/>
            <a:ext cx="5319200" cy="435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9369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Poppins"/>
              <a:buChar char="●"/>
              <a:defRPr sz="1867"/>
            </a:lvl1pPr>
            <a:lvl2pPr marL="1219170" lvl="1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2pPr>
            <a:lvl3pPr marL="1828754" lvl="2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3pPr>
            <a:lvl4pPr marL="2438339" lvl="3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defRPr sz="1600"/>
            </a:lvl4pPr>
            <a:lvl5pPr marL="3047924" lvl="4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5pPr>
            <a:lvl6pPr marL="3657509" lvl="5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6pPr>
            <a:lvl7pPr marL="4267093" lvl="6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defRPr sz="1600"/>
            </a:lvl7pPr>
            <a:lvl8pPr marL="4876678" lvl="7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8pPr>
            <a:lvl9pPr marL="5486263" lvl="8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9pPr>
          </a:lstStyle>
          <a:p>
            <a:endParaRPr/>
          </a:p>
        </p:txBody>
      </p:sp>
      <p:pic>
        <p:nvPicPr>
          <p:cNvPr id="236" name="Google Shape;236;p21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-394381" y="3266459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1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 flipH="1">
            <a:off x="10686170" y="-101400"/>
            <a:ext cx="1677932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1"/>
          <p:cNvPicPr preferRelativeResize="0"/>
          <p:nvPr/>
        </p:nvPicPr>
        <p:blipFill rotWithShape="1">
          <a:blip r:embed="rId5" cstate="print">
            <a:alphaModFix/>
          </a:blip>
          <a:srcRect l="347" r="357"/>
          <a:stretch/>
        </p:blipFill>
        <p:spPr>
          <a:xfrm rot="10800000">
            <a:off x="10686170" y="5804639"/>
            <a:ext cx="1459532" cy="104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02442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1">
  <p:cSld name="Title and text 1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4984033" y="308367"/>
            <a:ext cx="7523767" cy="752376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2"/>
          <p:cNvSpPr>
            <a:spLocks noGrp="1"/>
          </p:cNvSpPr>
          <p:nvPr>
            <p:ph type="pic" idx="2"/>
          </p:nvPr>
        </p:nvSpPr>
        <p:spPr>
          <a:xfrm>
            <a:off x="6787700" y="2465667"/>
            <a:ext cx="3539600" cy="19700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42" name="Google Shape;242;p22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43" name="Google Shape;243;p22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22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5" name="Google Shape;245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2"/>
          <p:cNvSpPr txBox="1">
            <a:spLocks noGrp="1"/>
          </p:cNvSpPr>
          <p:nvPr>
            <p:ph type="subTitle" idx="1"/>
          </p:nvPr>
        </p:nvSpPr>
        <p:spPr>
          <a:xfrm>
            <a:off x="950967" y="2899800"/>
            <a:ext cx="4793200" cy="11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pic>
        <p:nvPicPr>
          <p:cNvPr id="247" name="Google Shape;247;p22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-394381" y="3266459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2"/>
          <p:cNvPicPr preferRelativeResize="0"/>
          <p:nvPr/>
        </p:nvPicPr>
        <p:blipFill rotWithShape="1">
          <a:blip r:embed="rId4" cstate="print">
            <a:alphaModFix/>
          </a:blip>
          <a:srcRect l="347" r="357"/>
          <a:stretch/>
        </p:blipFill>
        <p:spPr>
          <a:xfrm rot="10800000">
            <a:off x="10686170" y="5804639"/>
            <a:ext cx="1459532" cy="1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2"/>
          <p:cNvPicPr preferRelativeResize="0"/>
          <p:nvPr/>
        </p:nvPicPr>
        <p:blipFill rotWithShape="1">
          <a:blip r:embed="rId5" cstate="print">
            <a:alphaModFix/>
          </a:blip>
          <a:srcRect l="357" r="347"/>
          <a:stretch/>
        </p:blipFill>
        <p:spPr>
          <a:xfrm flipH="1">
            <a:off x="10686170" y="-101400"/>
            <a:ext cx="1677932" cy="1203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36283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 and two columns 3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727200">
            <a:off x="5628942" y="1337339"/>
            <a:ext cx="5050252" cy="50502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p23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53" name="Google Shape;253;p23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23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5" name="Google Shape;255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3"/>
          <p:cNvSpPr txBox="1">
            <a:spLocks noGrp="1"/>
          </p:cNvSpPr>
          <p:nvPr>
            <p:ph type="body" idx="1"/>
          </p:nvPr>
        </p:nvSpPr>
        <p:spPr>
          <a:xfrm>
            <a:off x="1205507" y="2381133"/>
            <a:ext cx="4955600" cy="1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57" name="Google Shape;257;p23"/>
          <p:cNvSpPr txBox="1">
            <a:spLocks noGrp="1"/>
          </p:cNvSpPr>
          <p:nvPr>
            <p:ph type="body" idx="2"/>
          </p:nvPr>
        </p:nvSpPr>
        <p:spPr>
          <a:xfrm>
            <a:off x="1203188" y="4538500"/>
            <a:ext cx="4948800" cy="1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58" name="Google Shape;258;p23"/>
          <p:cNvSpPr txBox="1">
            <a:spLocks noGrp="1"/>
          </p:cNvSpPr>
          <p:nvPr>
            <p:ph type="title" idx="3"/>
          </p:nvPr>
        </p:nvSpPr>
        <p:spPr>
          <a:xfrm>
            <a:off x="1198635" y="1735367"/>
            <a:ext cx="495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23"/>
          <p:cNvSpPr txBox="1">
            <a:spLocks noGrp="1"/>
          </p:cNvSpPr>
          <p:nvPr>
            <p:ph type="title" idx="4"/>
          </p:nvPr>
        </p:nvSpPr>
        <p:spPr>
          <a:xfrm>
            <a:off x="1196333" y="3892733"/>
            <a:ext cx="4948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60" name="Google Shape;260;p23"/>
          <p:cNvSpPr>
            <a:spLocks noGrp="1"/>
          </p:cNvSpPr>
          <p:nvPr>
            <p:ph type="pic" idx="5"/>
          </p:nvPr>
        </p:nvSpPr>
        <p:spPr>
          <a:xfrm>
            <a:off x="7199967" y="1594733"/>
            <a:ext cx="2881200" cy="43464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261" name="Google Shape;261;p23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-5400000">
            <a:off x="10241236" y="5501899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3"/>
          <p:cNvPicPr preferRelativeResize="0"/>
          <p:nvPr/>
        </p:nvPicPr>
        <p:blipFill rotWithShape="1">
          <a:blip r:embed="rId4" cstate="print">
            <a:alphaModFix/>
          </a:blip>
          <a:srcRect t="670" b="680"/>
          <a:stretch/>
        </p:blipFill>
        <p:spPr>
          <a:xfrm rot="-5905218" flipH="1">
            <a:off x="-11981" y="5560526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3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-6015589" flipH="1">
            <a:off x="10140037" y="161166"/>
            <a:ext cx="1792932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6098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24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66" name="Google Shape;266;p24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24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8" name="Google Shape;268;p24"/>
          <p:cNvSpPr txBox="1">
            <a:spLocks noGrp="1"/>
          </p:cNvSpPr>
          <p:nvPr>
            <p:ph type="title" hasCustomPrompt="1"/>
          </p:nvPr>
        </p:nvSpPr>
        <p:spPr>
          <a:xfrm>
            <a:off x="1239321" y="1853600"/>
            <a:ext cx="4308800" cy="8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6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69" name="Google Shape;269;p24"/>
          <p:cNvSpPr txBox="1">
            <a:spLocks noGrp="1"/>
          </p:cNvSpPr>
          <p:nvPr>
            <p:ph type="subTitle" idx="1"/>
          </p:nvPr>
        </p:nvSpPr>
        <p:spPr>
          <a:xfrm>
            <a:off x="1239324" y="2935856"/>
            <a:ext cx="4308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24"/>
          <p:cNvSpPr txBox="1">
            <a:spLocks noGrp="1"/>
          </p:cNvSpPr>
          <p:nvPr>
            <p:ph type="title" idx="2" hasCustomPrompt="1"/>
          </p:nvPr>
        </p:nvSpPr>
        <p:spPr>
          <a:xfrm>
            <a:off x="1239321" y="3569092"/>
            <a:ext cx="4308800" cy="8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1" name="Google Shape;271;p24"/>
          <p:cNvSpPr txBox="1">
            <a:spLocks noGrp="1"/>
          </p:cNvSpPr>
          <p:nvPr>
            <p:ph type="subTitle" idx="3"/>
          </p:nvPr>
        </p:nvSpPr>
        <p:spPr>
          <a:xfrm>
            <a:off x="1239327" y="4648868"/>
            <a:ext cx="4308800" cy="3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24"/>
          <p:cNvSpPr txBox="1">
            <a:spLocks noGrp="1"/>
          </p:cNvSpPr>
          <p:nvPr>
            <p:ph type="title" idx="4" hasCustomPrompt="1"/>
          </p:nvPr>
        </p:nvSpPr>
        <p:spPr>
          <a:xfrm>
            <a:off x="6607412" y="1861100"/>
            <a:ext cx="4345200" cy="8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3" name="Google Shape;273;p24"/>
          <p:cNvSpPr txBox="1">
            <a:spLocks noGrp="1"/>
          </p:cNvSpPr>
          <p:nvPr>
            <p:ph type="subTitle" idx="5"/>
          </p:nvPr>
        </p:nvSpPr>
        <p:spPr>
          <a:xfrm>
            <a:off x="6607485" y="2943356"/>
            <a:ext cx="43452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24"/>
          <p:cNvSpPr txBox="1">
            <a:spLocks noGrp="1"/>
          </p:cNvSpPr>
          <p:nvPr>
            <p:ph type="title" idx="6" hasCustomPrompt="1"/>
          </p:nvPr>
        </p:nvSpPr>
        <p:spPr>
          <a:xfrm>
            <a:off x="6607379" y="3576592"/>
            <a:ext cx="4345200" cy="8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5" name="Google Shape;275;p24"/>
          <p:cNvSpPr txBox="1">
            <a:spLocks noGrp="1"/>
          </p:cNvSpPr>
          <p:nvPr>
            <p:ph type="subTitle" idx="7"/>
          </p:nvPr>
        </p:nvSpPr>
        <p:spPr>
          <a:xfrm>
            <a:off x="6607452" y="4656368"/>
            <a:ext cx="43452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6" name="Google Shape;276;p24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44570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4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 flipH="1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27252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flipH="1"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87232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3200" y="230967"/>
            <a:ext cx="7706533" cy="77065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2" name="Google Shape;282;p25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83" name="Google Shape;283;p25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5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5" name="Google Shape;285;p25"/>
          <p:cNvSpPr txBox="1">
            <a:spLocks noGrp="1"/>
          </p:cNvSpPr>
          <p:nvPr>
            <p:ph type="title" hasCustomPrompt="1"/>
          </p:nvPr>
        </p:nvSpPr>
        <p:spPr>
          <a:xfrm>
            <a:off x="1965755" y="998333"/>
            <a:ext cx="4308800" cy="8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6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86" name="Google Shape;286;p25"/>
          <p:cNvSpPr txBox="1">
            <a:spLocks noGrp="1"/>
          </p:cNvSpPr>
          <p:nvPr>
            <p:ph type="subTitle" idx="1"/>
          </p:nvPr>
        </p:nvSpPr>
        <p:spPr>
          <a:xfrm>
            <a:off x="1663567" y="2080567"/>
            <a:ext cx="49132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25"/>
          <p:cNvSpPr txBox="1">
            <a:spLocks noGrp="1"/>
          </p:cNvSpPr>
          <p:nvPr>
            <p:ph type="title" idx="2" hasCustomPrompt="1"/>
          </p:nvPr>
        </p:nvSpPr>
        <p:spPr>
          <a:xfrm>
            <a:off x="1965755" y="2713825"/>
            <a:ext cx="4308800" cy="8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88" name="Google Shape;288;p25"/>
          <p:cNvSpPr txBox="1">
            <a:spLocks noGrp="1"/>
          </p:cNvSpPr>
          <p:nvPr>
            <p:ph type="subTitle" idx="3"/>
          </p:nvPr>
        </p:nvSpPr>
        <p:spPr>
          <a:xfrm>
            <a:off x="1663567" y="3793567"/>
            <a:ext cx="4913200" cy="3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25"/>
          <p:cNvSpPr txBox="1">
            <a:spLocks noGrp="1"/>
          </p:cNvSpPr>
          <p:nvPr>
            <p:ph type="title" idx="4" hasCustomPrompt="1"/>
          </p:nvPr>
        </p:nvSpPr>
        <p:spPr>
          <a:xfrm>
            <a:off x="1947529" y="4429333"/>
            <a:ext cx="4345200" cy="8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90" name="Google Shape;290;p25"/>
          <p:cNvSpPr txBox="1">
            <a:spLocks noGrp="1"/>
          </p:cNvSpPr>
          <p:nvPr>
            <p:ph type="subTitle" idx="5"/>
          </p:nvPr>
        </p:nvSpPr>
        <p:spPr>
          <a:xfrm>
            <a:off x="1663567" y="5511567"/>
            <a:ext cx="49132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1" name="Google Shape;291;p25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flipH="1">
            <a:off x="10344570" y="5562867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5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3" y="5562867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5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 flipH="1">
            <a:off x="27252" y="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5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371819" y="1"/>
            <a:ext cx="1792933" cy="128573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5"/>
          <p:cNvSpPr>
            <a:spLocks noGrp="1"/>
          </p:cNvSpPr>
          <p:nvPr>
            <p:ph type="pic" idx="6"/>
          </p:nvPr>
        </p:nvSpPr>
        <p:spPr>
          <a:xfrm>
            <a:off x="6989803" y="998367"/>
            <a:ext cx="3222400" cy="4861200"/>
          </a:xfrm>
          <a:prstGeom prst="ellipse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855994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2298234" y="-610000"/>
            <a:ext cx="7523767" cy="75237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8" name="Google Shape;298;p26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299" name="Google Shape;299;p26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26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301" name="Google Shape;301;p26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 flipH="1">
            <a:off x="-114168" y="-15"/>
            <a:ext cx="1793433" cy="12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 flipH="1">
            <a:off x="10499903" y="5501900"/>
            <a:ext cx="1792933" cy="1285733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6"/>
          <p:cNvSpPr txBox="1">
            <a:spLocks noGrp="1"/>
          </p:cNvSpPr>
          <p:nvPr>
            <p:ph type="title"/>
          </p:nvPr>
        </p:nvSpPr>
        <p:spPr>
          <a:xfrm>
            <a:off x="3080117" y="3903733"/>
            <a:ext cx="59600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9pPr>
          </a:lstStyle>
          <a:p>
            <a:endParaRPr/>
          </a:p>
        </p:txBody>
      </p:sp>
      <p:sp>
        <p:nvSpPr>
          <p:cNvPr id="304" name="Google Shape;304;p26"/>
          <p:cNvSpPr txBox="1">
            <a:spLocks noGrp="1"/>
          </p:cNvSpPr>
          <p:nvPr>
            <p:ph type="subTitle" idx="1"/>
          </p:nvPr>
        </p:nvSpPr>
        <p:spPr>
          <a:xfrm>
            <a:off x="2329517" y="1968533"/>
            <a:ext cx="7461200" cy="173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0040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1177767" y="-874400"/>
            <a:ext cx="6269200" cy="6269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7" name="Google Shape;307;p27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308" name="Google Shape;308;p2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2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0" name="Google Shape;310;p27"/>
          <p:cNvSpPr txBox="1">
            <a:spLocks noGrp="1"/>
          </p:cNvSpPr>
          <p:nvPr>
            <p:ph type="title"/>
          </p:nvPr>
        </p:nvSpPr>
        <p:spPr>
          <a:xfrm>
            <a:off x="5335333" y="3920400"/>
            <a:ext cx="52452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733" b="1"/>
            </a:lvl9pPr>
          </a:lstStyle>
          <a:p>
            <a:endParaRPr/>
          </a:p>
        </p:txBody>
      </p:sp>
      <p:sp>
        <p:nvSpPr>
          <p:cNvPr id="311" name="Google Shape;311;p27"/>
          <p:cNvSpPr txBox="1">
            <a:spLocks noGrp="1"/>
          </p:cNvSpPr>
          <p:nvPr>
            <p:ph type="subTitle" idx="1"/>
          </p:nvPr>
        </p:nvSpPr>
        <p:spPr>
          <a:xfrm>
            <a:off x="4674765" y="1985200"/>
            <a:ext cx="6566400" cy="173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27"/>
          <p:cNvSpPr>
            <a:spLocks noGrp="1"/>
          </p:cNvSpPr>
          <p:nvPr>
            <p:ph type="pic" idx="2"/>
          </p:nvPr>
        </p:nvSpPr>
        <p:spPr>
          <a:xfrm>
            <a:off x="1006800" y="1167833"/>
            <a:ext cx="3063200" cy="46212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313" name="Google Shape;313;p27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-114168" y="5501534"/>
            <a:ext cx="1793433" cy="12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 rot="10800000">
            <a:off x="10499903" y="-16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89526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28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317" name="Google Shape;317;p28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28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9" name="Google Shape;319;p28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28"/>
          <p:cNvSpPr txBox="1">
            <a:spLocks noGrp="1"/>
          </p:cNvSpPr>
          <p:nvPr>
            <p:ph type="title" idx="2"/>
          </p:nvPr>
        </p:nvSpPr>
        <p:spPr>
          <a:xfrm>
            <a:off x="951225" y="2165233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21" name="Google Shape;321;p28"/>
          <p:cNvSpPr txBox="1">
            <a:spLocks noGrp="1"/>
          </p:cNvSpPr>
          <p:nvPr>
            <p:ph type="subTitle" idx="1"/>
          </p:nvPr>
        </p:nvSpPr>
        <p:spPr>
          <a:xfrm>
            <a:off x="950867" y="2828265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22" name="Google Shape;322;p28"/>
          <p:cNvSpPr txBox="1">
            <a:spLocks noGrp="1"/>
          </p:cNvSpPr>
          <p:nvPr>
            <p:ph type="title" idx="3"/>
          </p:nvPr>
        </p:nvSpPr>
        <p:spPr>
          <a:xfrm>
            <a:off x="4411800" y="2165200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23" name="Google Shape;323;p28"/>
          <p:cNvSpPr txBox="1">
            <a:spLocks noGrp="1"/>
          </p:cNvSpPr>
          <p:nvPr>
            <p:ph type="subTitle" idx="4"/>
          </p:nvPr>
        </p:nvSpPr>
        <p:spPr>
          <a:xfrm>
            <a:off x="4411885" y="2828233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28"/>
          <p:cNvSpPr txBox="1">
            <a:spLocks noGrp="1"/>
          </p:cNvSpPr>
          <p:nvPr>
            <p:ph type="title" idx="5"/>
          </p:nvPr>
        </p:nvSpPr>
        <p:spPr>
          <a:xfrm>
            <a:off x="7873035" y="2165200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25" name="Google Shape;325;p28"/>
          <p:cNvSpPr txBox="1">
            <a:spLocks noGrp="1"/>
          </p:cNvSpPr>
          <p:nvPr>
            <p:ph type="subTitle" idx="6"/>
          </p:nvPr>
        </p:nvSpPr>
        <p:spPr>
          <a:xfrm>
            <a:off x="7872933" y="2828267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28"/>
          <p:cNvSpPr txBox="1">
            <a:spLocks noGrp="1"/>
          </p:cNvSpPr>
          <p:nvPr>
            <p:ph type="title" idx="7"/>
          </p:nvPr>
        </p:nvSpPr>
        <p:spPr>
          <a:xfrm>
            <a:off x="951067" y="4221700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27" name="Google Shape;327;p28"/>
          <p:cNvSpPr txBox="1">
            <a:spLocks noGrp="1"/>
          </p:cNvSpPr>
          <p:nvPr>
            <p:ph type="subTitle" idx="8"/>
          </p:nvPr>
        </p:nvSpPr>
        <p:spPr>
          <a:xfrm>
            <a:off x="950973" y="4880867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title" idx="9"/>
          </p:nvPr>
        </p:nvSpPr>
        <p:spPr>
          <a:xfrm>
            <a:off x="4411884" y="4221667"/>
            <a:ext cx="336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29" name="Google Shape;329;p28"/>
          <p:cNvSpPr txBox="1">
            <a:spLocks noGrp="1"/>
          </p:cNvSpPr>
          <p:nvPr>
            <p:ph type="subTitle" idx="13"/>
          </p:nvPr>
        </p:nvSpPr>
        <p:spPr>
          <a:xfrm>
            <a:off x="4411785" y="4880833"/>
            <a:ext cx="3368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28"/>
          <p:cNvSpPr txBox="1">
            <a:spLocks noGrp="1"/>
          </p:cNvSpPr>
          <p:nvPr>
            <p:ph type="title" idx="14"/>
          </p:nvPr>
        </p:nvSpPr>
        <p:spPr>
          <a:xfrm>
            <a:off x="7873335" y="4221700"/>
            <a:ext cx="336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31" name="Google Shape;331;p28"/>
          <p:cNvSpPr txBox="1">
            <a:spLocks noGrp="1"/>
          </p:cNvSpPr>
          <p:nvPr>
            <p:ph type="subTitle" idx="15"/>
          </p:nvPr>
        </p:nvSpPr>
        <p:spPr>
          <a:xfrm>
            <a:off x="7873233" y="4880867"/>
            <a:ext cx="3367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32" name="Google Shape;332;p28"/>
          <p:cNvPicPr preferRelativeResize="0"/>
          <p:nvPr/>
        </p:nvPicPr>
        <p:blipFill rotWithShape="1">
          <a:blip r:embed="rId2" cstate="print">
            <a:alphaModFix/>
          </a:blip>
          <a:srcRect l="347" r="357"/>
          <a:stretch/>
        </p:blipFill>
        <p:spPr>
          <a:xfrm rot="10800000">
            <a:off x="5208470" y="5967672"/>
            <a:ext cx="1459532" cy="1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8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399070" y="46167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95436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 ">
  <p:cSld name="Title and five columns 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29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336" name="Google Shape;336;p2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2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38" name="Google Shape;338;p29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29"/>
          <p:cNvSpPr txBox="1">
            <a:spLocks noGrp="1"/>
          </p:cNvSpPr>
          <p:nvPr>
            <p:ph type="title" idx="2"/>
          </p:nvPr>
        </p:nvSpPr>
        <p:spPr>
          <a:xfrm>
            <a:off x="1327867" y="1641933"/>
            <a:ext cx="427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0" name="Google Shape;340;p29"/>
          <p:cNvSpPr txBox="1">
            <a:spLocks noGrp="1"/>
          </p:cNvSpPr>
          <p:nvPr>
            <p:ph type="subTitle" idx="1"/>
          </p:nvPr>
        </p:nvSpPr>
        <p:spPr>
          <a:xfrm>
            <a:off x="5725884" y="1641900"/>
            <a:ext cx="513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41" name="Google Shape;341;p29"/>
          <p:cNvSpPr txBox="1">
            <a:spLocks noGrp="1"/>
          </p:cNvSpPr>
          <p:nvPr>
            <p:ph type="title" idx="3"/>
          </p:nvPr>
        </p:nvSpPr>
        <p:spPr>
          <a:xfrm>
            <a:off x="1336717" y="2460675"/>
            <a:ext cx="427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2" name="Google Shape;342;p29"/>
          <p:cNvSpPr txBox="1">
            <a:spLocks noGrp="1"/>
          </p:cNvSpPr>
          <p:nvPr>
            <p:ph type="subTitle" idx="4"/>
          </p:nvPr>
        </p:nvSpPr>
        <p:spPr>
          <a:xfrm>
            <a:off x="5726047" y="2460633"/>
            <a:ext cx="513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29"/>
          <p:cNvSpPr txBox="1">
            <a:spLocks noGrp="1"/>
          </p:cNvSpPr>
          <p:nvPr>
            <p:ph type="title" idx="5"/>
          </p:nvPr>
        </p:nvSpPr>
        <p:spPr>
          <a:xfrm>
            <a:off x="1336717" y="3279433"/>
            <a:ext cx="427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29"/>
          <p:cNvSpPr txBox="1">
            <a:spLocks noGrp="1"/>
          </p:cNvSpPr>
          <p:nvPr>
            <p:ph type="subTitle" idx="6"/>
          </p:nvPr>
        </p:nvSpPr>
        <p:spPr>
          <a:xfrm>
            <a:off x="5725884" y="3279400"/>
            <a:ext cx="513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29"/>
          <p:cNvSpPr txBox="1">
            <a:spLocks noGrp="1"/>
          </p:cNvSpPr>
          <p:nvPr>
            <p:ph type="title" idx="7"/>
          </p:nvPr>
        </p:nvSpPr>
        <p:spPr>
          <a:xfrm>
            <a:off x="1328060" y="4098167"/>
            <a:ext cx="427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6" name="Google Shape;346;p29"/>
          <p:cNvSpPr txBox="1">
            <a:spLocks noGrp="1"/>
          </p:cNvSpPr>
          <p:nvPr>
            <p:ph type="subTitle" idx="8"/>
          </p:nvPr>
        </p:nvSpPr>
        <p:spPr>
          <a:xfrm>
            <a:off x="5725884" y="4098133"/>
            <a:ext cx="513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29"/>
          <p:cNvSpPr txBox="1">
            <a:spLocks noGrp="1"/>
          </p:cNvSpPr>
          <p:nvPr>
            <p:ph type="title" idx="9"/>
          </p:nvPr>
        </p:nvSpPr>
        <p:spPr>
          <a:xfrm>
            <a:off x="1336911" y="4916900"/>
            <a:ext cx="427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29"/>
          <p:cNvSpPr txBox="1">
            <a:spLocks noGrp="1"/>
          </p:cNvSpPr>
          <p:nvPr>
            <p:ph type="subTitle" idx="13"/>
          </p:nvPr>
        </p:nvSpPr>
        <p:spPr>
          <a:xfrm>
            <a:off x="5725884" y="4916867"/>
            <a:ext cx="513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49" name="Google Shape;349;p29"/>
          <p:cNvPicPr preferRelativeResize="0"/>
          <p:nvPr/>
        </p:nvPicPr>
        <p:blipFill rotWithShape="1">
          <a:blip r:embed="rId2" cstate="print">
            <a:alphaModFix/>
          </a:blip>
          <a:srcRect l="347" r="357"/>
          <a:stretch/>
        </p:blipFill>
        <p:spPr>
          <a:xfrm rot="10800000">
            <a:off x="5208470" y="5967672"/>
            <a:ext cx="1459532" cy="1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399070" y="46167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1417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oogle Shape;352;p30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353" name="Google Shape;353;p3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3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5" name="Google Shape;355;p30"/>
          <p:cNvSpPr txBox="1">
            <a:spLocks noGrp="1"/>
          </p:cNvSpPr>
          <p:nvPr>
            <p:ph type="title"/>
          </p:nvPr>
        </p:nvSpPr>
        <p:spPr>
          <a:xfrm>
            <a:off x="1960235" y="1771400"/>
            <a:ext cx="4564400" cy="10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56" name="Google Shape;356;p30"/>
          <p:cNvSpPr txBox="1">
            <a:spLocks noGrp="1"/>
          </p:cNvSpPr>
          <p:nvPr>
            <p:ph type="subTitle" idx="1"/>
          </p:nvPr>
        </p:nvSpPr>
        <p:spPr>
          <a:xfrm>
            <a:off x="6667596" y="1917200"/>
            <a:ext cx="456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30"/>
          <p:cNvSpPr txBox="1">
            <a:spLocks noGrp="1"/>
          </p:cNvSpPr>
          <p:nvPr>
            <p:ph type="title" idx="2"/>
          </p:nvPr>
        </p:nvSpPr>
        <p:spPr>
          <a:xfrm>
            <a:off x="5673800" y="3282167"/>
            <a:ext cx="4564400" cy="10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58" name="Google Shape;358;p30"/>
          <p:cNvSpPr txBox="1">
            <a:spLocks noGrp="1"/>
          </p:cNvSpPr>
          <p:nvPr>
            <p:ph type="subTitle" idx="3"/>
          </p:nvPr>
        </p:nvSpPr>
        <p:spPr>
          <a:xfrm>
            <a:off x="950967" y="3427967"/>
            <a:ext cx="456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30"/>
          <p:cNvSpPr txBox="1">
            <a:spLocks noGrp="1"/>
          </p:cNvSpPr>
          <p:nvPr>
            <p:ph type="title" idx="4"/>
          </p:nvPr>
        </p:nvSpPr>
        <p:spPr>
          <a:xfrm>
            <a:off x="1960233" y="4792933"/>
            <a:ext cx="4564400" cy="10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60" name="Google Shape;360;p30"/>
          <p:cNvSpPr txBox="1">
            <a:spLocks noGrp="1"/>
          </p:cNvSpPr>
          <p:nvPr>
            <p:ph type="subTitle" idx="5"/>
          </p:nvPr>
        </p:nvSpPr>
        <p:spPr>
          <a:xfrm>
            <a:off x="6667596" y="4938733"/>
            <a:ext cx="456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30"/>
          <p:cNvSpPr txBox="1">
            <a:spLocks noGrp="1"/>
          </p:cNvSpPr>
          <p:nvPr>
            <p:ph type="title" idx="6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62" name="Google Shape;362;p30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4569963" flipH="1">
            <a:off x="-898064" y="5501899"/>
            <a:ext cx="1792935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0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-33748" y="41460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0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4569963">
            <a:off x="10609937" y="5443132"/>
            <a:ext cx="1792935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842888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Title and three columns 3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727200">
            <a:off x="-173858" y="1208673"/>
            <a:ext cx="5050252" cy="50502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31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368" name="Google Shape;368;p3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3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0" name="Google Shape;370;p3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31"/>
          <p:cNvSpPr txBox="1">
            <a:spLocks noGrp="1"/>
          </p:cNvSpPr>
          <p:nvPr>
            <p:ph type="body" idx="1"/>
          </p:nvPr>
        </p:nvSpPr>
        <p:spPr>
          <a:xfrm>
            <a:off x="7473033" y="1619133"/>
            <a:ext cx="3767600" cy="1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2" name="Google Shape;372;p31"/>
          <p:cNvSpPr txBox="1">
            <a:spLocks noGrp="1"/>
          </p:cNvSpPr>
          <p:nvPr>
            <p:ph type="body" idx="2"/>
          </p:nvPr>
        </p:nvSpPr>
        <p:spPr>
          <a:xfrm>
            <a:off x="7473033" y="3120633"/>
            <a:ext cx="3767600" cy="1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3" name="Google Shape;373;p31"/>
          <p:cNvSpPr txBox="1">
            <a:spLocks noGrp="1"/>
          </p:cNvSpPr>
          <p:nvPr>
            <p:ph type="title" idx="3"/>
          </p:nvPr>
        </p:nvSpPr>
        <p:spPr>
          <a:xfrm>
            <a:off x="3641265" y="1993133"/>
            <a:ext cx="236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74" name="Google Shape;374;p31"/>
          <p:cNvSpPr txBox="1">
            <a:spLocks noGrp="1"/>
          </p:cNvSpPr>
          <p:nvPr>
            <p:ph type="title" idx="4"/>
          </p:nvPr>
        </p:nvSpPr>
        <p:spPr>
          <a:xfrm>
            <a:off x="3641265" y="3494633"/>
            <a:ext cx="236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75" name="Google Shape;375;p31"/>
          <p:cNvSpPr txBox="1">
            <a:spLocks noGrp="1"/>
          </p:cNvSpPr>
          <p:nvPr>
            <p:ph type="body" idx="5"/>
          </p:nvPr>
        </p:nvSpPr>
        <p:spPr>
          <a:xfrm>
            <a:off x="7473033" y="4622133"/>
            <a:ext cx="3767600" cy="15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6" name="Google Shape;376;p31"/>
          <p:cNvSpPr txBox="1">
            <a:spLocks noGrp="1"/>
          </p:cNvSpPr>
          <p:nvPr>
            <p:ph type="title" idx="6"/>
          </p:nvPr>
        </p:nvSpPr>
        <p:spPr>
          <a:xfrm>
            <a:off x="3641265" y="4996133"/>
            <a:ext cx="236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77" name="Google Shape;377;p31"/>
          <p:cNvSpPr>
            <a:spLocks noGrp="1"/>
          </p:cNvSpPr>
          <p:nvPr>
            <p:ph type="pic" idx="7"/>
          </p:nvPr>
        </p:nvSpPr>
        <p:spPr>
          <a:xfrm>
            <a:off x="821800" y="1843367"/>
            <a:ext cx="2481200" cy="37436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378" name="Google Shape;378;p31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-130631" y="5709800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1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301103" y="32901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00316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Title and three columns 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oogle Shape;381;p32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382" name="Google Shape;382;p32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32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84" name="Google Shape;384;p32"/>
          <p:cNvSpPr txBox="1">
            <a:spLocks noGrp="1"/>
          </p:cNvSpPr>
          <p:nvPr>
            <p:ph type="title"/>
          </p:nvPr>
        </p:nvSpPr>
        <p:spPr>
          <a:xfrm>
            <a:off x="960000" y="3488767"/>
            <a:ext cx="28684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85" name="Google Shape;385;p32"/>
          <p:cNvSpPr txBox="1">
            <a:spLocks noGrp="1"/>
          </p:cNvSpPr>
          <p:nvPr>
            <p:ph type="subTitle" idx="1"/>
          </p:nvPr>
        </p:nvSpPr>
        <p:spPr>
          <a:xfrm>
            <a:off x="948140" y="4595933"/>
            <a:ext cx="2868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32"/>
          <p:cNvSpPr txBox="1">
            <a:spLocks noGrp="1"/>
          </p:cNvSpPr>
          <p:nvPr>
            <p:ph type="title" idx="2"/>
          </p:nvPr>
        </p:nvSpPr>
        <p:spPr>
          <a:xfrm>
            <a:off x="4667683" y="3488767"/>
            <a:ext cx="28632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87" name="Google Shape;387;p32"/>
          <p:cNvSpPr txBox="1">
            <a:spLocks noGrp="1"/>
          </p:cNvSpPr>
          <p:nvPr>
            <p:ph type="subTitle" idx="3"/>
          </p:nvPr>
        </p:nvSpPr>
        <p:spPr>
          <a:xfrm>
            <a:off x="4655837" y="4595867"/>
            <a:ext cx="286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32"/>
          <p:cNvSpPr txBox="1">
            <a:spLocks noGrp="1"/>
          </p:cNvSpPr>
          <p:nvPr>
            <p:ph type="title" idx="4"/>
          </p:nvPr>
        </p:nvSpPr>
        <p:spPr>
          <a:xfrm>
            <a:off x="8370167" y="3488767"/>
            <a:ext cx="28580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89" name="Google Shape;389;p32"/>
          <p:cNvSpPr txBox="1">
            <a:spLocks noGrp="1"/>
          </p:cNvSpPr>
          <p:nvPr>
            <p:ph type="subTitle" idx="5"/>
          </p:nvPr>
        </p:nvSpPr>
        <p:spPr>
          <a:xfrm>
            <a:off x="8358335" y="4595933"/>
            <a:ext cx="285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32"/>
          <p:cNvSpPr txBox="1">
            <a:spLocks noGrp="1"/>
          </p:cNvSpPr>
          <p:nvPr>
            <p:ph type="title" idx="6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91" name="Google Shape;391;p32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3" y="5562867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2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1201852" y="47826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2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flipH="1">
            <a:off x="10399070" y="5562867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5032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 2">
  <p:cSld name="Title and three columns  2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Google Shape;395;p33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396" name="Google Shape;396;p33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33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98" name="Google Shape;398;p33"/>
          <p:cNvSpPr txBox="1">
            <a:spLocks noGrp="1"/>
          </p:cNvSpPr>
          <p:nvPr>
            <p:ph type="title"/>
          </p:nvPr>
        </p:nvSpPr>
        <p:spPr>
          <a:xfrm>
            <a:off x="965917" y="1782733"/>
            <a:ext cx="28684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99" name="Google Shape;399;p33"/>
          <p:cNvSpPr txBox="1">
            <a:spLocks noGrp="1"/>
          </p:cNvSpPr>
          <p:nvPr>
            <p:ph type="subTitle" idx="1"/>
          </p:nvPr>
        </p:nvSpPr>
        <p:spPr>
          <a:xfrm>
            <a:off x="954057" y="2889900"/>
            <a:ext cx="2868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33"/>
          <p:cNvSpPr txBox="1">
            <a:spLocks noGrp="1"/>
          </p:cNvSpPr>
          <p:nvPr>
            <p:ph type="title" idx="2"/>
          </p:nvPr>
        </p:nvSpPr>
        <p:spPr>
          <a:xfrm>
            <a:off x="4676283" y="3505233"/>
            <a:ext cx="28632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01" name="Google Shape;401;p33"/>
          <p:cNvSpPr txBox="1">
            <a:spLocks noGrp="1"/>
          </p:cNvSpPr>
          <p:nvPr>
            <p:ph type="subTitle" idx="3"/>
          </p:nvPr>
        </p:nvSpPr>
        <p:spPr>
          <a:xfrm>
            <a:off x="4664437" y="4612333"/>
            <a:ext cx="286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33"/>
          <p:cNvSpPr txBox="1">
            <a:spLocks noGrp="1"/>
          </p:cNvSpPr>
          <p:nvPr>
            <p:ph type="title" idx="4"/>
          </p:nvPr>
        </p:nvSpPr>
        <p:spPr>
          <a:xfrm>
            <a:off x="8379949" y="1782733"/>
            <a:ext cx="28580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50799"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03" name="Google Shape;403;p33"/>
          <p:cNvSpPr txBox="1">
            <a:spLocks noGrp="1"/>
          </p:cNvSpPr>
          <p:nvPr>
            <p:ph type="subTitle" idx="5"/>
          </p:nvPr>
        </p:nvSpPr>
        <p:spPr>
          <a:xfrm>
            <a:off x="8368119" y="2889900"/>
            <a:ext cx="285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33"/>
          <p:cNvSpPr txBox="1">
            <a:spLocks noGrp="1"/>
          </p:cNvSpPr>
          <p:nvPr>
            <p:ph type="title" idx="6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05" name="Google Shape;405;p3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9450092" flipH="1">
            <a:off x="-231430" y="5354566"/>
            <a:ext cx="1792935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9450092">
            <a:off x="10547770" y="5354566"/>
            <a:ext cx="1792935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9282750">
            <a:off x="10839552" y="27499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1378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p34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10" name="Google Shape;410;p34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34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2" name="Google Shape;412;p34"/>
          <p:cNvSpPr txBox="1">
            <a:spLocks noGrp="1"/>
          </p:cNvSpPr>
          <p:nvPr>
            <p:ph type="title"/>
          </p:nvPr>
        </p:nvSpPr>
        <p:spPr>
          <a:xfrm>
            <a:off x="950800" y="1862133"/>
            <a:ext cx="48760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34"/>
          <p:cNvSpPr txBox="1">
            <a:spLocks noGrp="1"/>
          </p:cNvSpPr>
          <p:nvPr>
            <p:ph type="subTitle" idx="1"/>
          </p:nvPr>
        </p:nvSpPr>
        <p:spPr>
          <a:xfrm>
            <a:off x="955720" y="2912303"/>
            <a:ext cx="4876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34"/>
          <p:cNvSpPr txBox="1">
            <a:spLocks noGrp="1"/>
          </p:cNvSpPr>
          <p:nvPr>
            <p:ph type="title" idx="2"/>
          </p:nvPr>
        </p:nvSpPr>
        <p:spPr>
          <a:xfrm>
            <a:off x="6356263" y="4261075"/>
            <a:ext cx="48756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34"/>
          <p:cNvSpPr txBox="1">
            <a:spLocks noGrp="1"/>
          </p:cNvSpPr>
          <p:nvPr>
            <p:ph type="subTitle" idx="3"/>
          </p:nvPr>
        </p:nvSpPr>
        <p:spPr>
          <a:xfrm>
            <a:off x="6360733" y="5311233"/>
            <a:ext cx="4875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34"/>
          <p:cNvSpPr txBox="1">
            <a:spLocks noGrp="1"/>
          </p:cNvSpPr>
          <p:nvPr>
            <p:ph type="title" idx="4"/>
          </p:nvPr>
        </p:nvSpPr>
        <p:spPr>
          <a:xfrm>
            <a:off x="6356133" y="1862133"/>
            <a:ext cx="52024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34"/>
          <p:cNvSpPr txBox="1">
            <a:spLocks noGrp="1"/>
          </p:cNvSpPr>
          <p:nvPr>
            <p:ph type="subTitle" idx="5"/>
          </p:nvPr>
        </p:nvSpPr>
        <p:spPr>
          <a:xfrm>
            <a:off x="6360867" y="2902305"/>
            <a:ext cx="4875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34"/>
          <p:cNvSpPr txBox="1">
            <a:spLocks noGrp="1"/>
          </p:cNvSpPr>
          <p:nvPr>
            <p:ph type="title" idx="6"/>
          </p:nvPr>
        </p:nvSpPr>
        <p:spPr>
          <a:xfrm>
            <a:off x="950800" y="4261107"/>
            <a:ext cx="4876000" cy="12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34"/>
          <p:cNvSpPr txBox="1">
            <a:spLocks noGrp="1"/>
          </p:cNvSpPr>
          <p:nvPr>
            <p:ph type="subTitle" idx="7"/>
          </p:nvPr>
        </p:nvSpPr>
        <p:spPr>
          <a:xfrm>
            <a:off x="955533" y="5309033"/>
            <a:ext cx="48760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34"/>
          <p:cNvSpPr txBox="1">
            <a:spLocks noGrp="1"/>
          </p:cNvSpPr>
          <p:nvPr>
            <p:ph type="title" idx="8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21" name="Google Shape;421;p34"/>
          <p:cNvPicPr preferRelativeResize="0"/>
          <p:nvPr/>
        </p:nvPicPr>
        <p:blipFill rotWithShape="1">
          <a:blip r:embed="rId2" cstate="print">
            <a:alphaModFix/>
          </a:blip>
          <a:srcRect t="670" b="680"/>
          <a:stretch/>
        </p:blipFill>
        <p:spPr>
          <a:xfrm rot="5905218">
            <a:off x="279452" y="56443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4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399070" y="46167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4"/>
          <p:cNvPicPr preferRelativeResize="0"/>
          <p:nvPr/>
        </p:nvPicPr>
        <p:blipFill rotWithShape="1">
          <a:blip r:embed="rId2" cstate="print">
            <a:alphaModFix/>
          </a:blip>
          <a:srcRect t="670" b="680"/>
          <a:stretch/>
        </p:blipFill>
        <p:spPr>
          <a:xfrm rot="-5905218" flipH="1">
            <a:off x="11014185" y="5644393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02418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 1">
  <p:cSld name="Title and four columns  1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727200">
            <a:off x="6954842" y="1095673"/>
            <a:ext cx="5050252" cy="50502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6" name="Google Shape;426;p35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27" name="Google Shape;427;p35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35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29" name="Google Shape;429;p35"/>
          <p:cNvSpPr txBox="1">
            <a:spLocks noGrp="1"/>
          </p:cNvSpPr>
          <p:nvPr>
            <p:ph type="title"/>
          </p:nvPr>
        </p:nvSpPr>
        <p:spPr>
          <a:xfrm>
            <a:off x="959995" y="1985600"/>
            <a:ext cx="308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35"/>
          <p:cNvSpPr txBox="1">
            <a:spLocks noGrp="1"/>
          </p:cNvSpPr>
          <p:nvPr>
            <p:ph type="subTitle" idx="1"/>
          </p:nvPr>
        </p:nvSpPr>
        <p:spPr>
          <a:xfrm>
            <a:off x="963112" y="2648569"/>
            <a:ext cx="30892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35"/>
          <p:cNvSpPr txBox="1">
            <a:spLocks noGrp="1"/>
          </p:cNvSpPr>
          <p:nvPr>
            <p:ph type="title" idx="2"/>
          </p:nvPr>
        </p:nvSpPr>
        <p:spPr>
          <a:xfrm>
            <a:off x="4319384" y="3962599"/>
            <a:ext cx="3092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35"/>
          <p:cNvSpPr txBox="1">
            <a:spLocks noGrp="1"/>
          </p:cNvSpPr>
          <p:nvPr>
            <p:ph type="subTitle" idx="3"/>
          </p:nvPr>
        </p:nvSpPr>
        <p:spPr>
          <a:xfrm>
            <a:off x="4322217" y="4627933"/>
            <a:ext cx="30924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35"/>
          <p:cNvSpPr txBox="1">
            <a:spLocks noGrp="1"/>
          </p:cNvSpPr>
          <p:nvPr>
            <p:ph type="title" idx="4"/>
          </p:nvPr>
        </p:nvSpPr>
        <p:spPr>
          <a:xfrm>
            <a:off x="4319300" y="1985600"/>
            <a:ext cx="3092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35"/>
          <p:cNvSpPr txBox="1">
            <a:spLocks noGrp="1"/>
          </p:cNvSpPr>
          <p:nvPr>
            <p:ph type="subTitle" idx="5"/>
          </p:nvPr>
        </p:nvSpPr>
        <p:spPr>
          <a:xfrm>
            <a:off x="4322303" y="2638572"/>
            <a:ext cx="30924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35"/>
          <p:cNvSpPr txBox="1">
            <a:spLocks noGrp="1"/>
          </p:cNvSpPr>
          <p:nvPr>
            <p:ph type="title" idx="6"/>
          </p:nvPr>
        </p:nvSpPr>
        <p:spPr>
          <a:xfrm>
            <a:off x="959995" y="3962617"/>
            <a:ext cx="308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35"/>
          <p:cNvSpPr txBox="1">
            <a:spLocks noGrp="1"/>
          </p:cNvSpPr>
          <p:nvPr>
            <p:ph type="subTitle" idx="7"/>
          </p:nvPr>
        </p:nvSpPr>
        <p:spPr>
          <a:xfrm>
            <a:off x="962995" y="4625733"/>
            <a:ext cx="30892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35"/>
          <p:cNvSpPr txBox="1">
            <a:spLocks noGrp="1"/>
          </p:cNvSpPr>
          <p:nvPr>
            <p:ph type="title" idx="8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35"/>
          <p:cNvSpPr>
            <a:spLocks noGrp="1"/>
          </p:cNvSpPr>
          <p:nvPr>
            <p:ph type="pic" idx="9"/>
          </p:nvPr>
        </p:nvSpPr>
        <p:spPr>
          <a:xfrm>
            <a:off x="7759900" y="1843767"/>
            <a:ext cx="2481200" cy="37436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439" name="Google Shape;439;p35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9694367" flipH="1">
            <a:off x="279452" y="56443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5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 rot="-8369331">
            <a:off x="10789002" y="1644699"/>
            <a:ext cx="1792935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5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9681284">
            <a:off x="11014185" y="5644392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5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 rot="8369331" flipH="1">
            <a:off x="-365249" y="1724532"/>
            <a:ext cx="1792935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580988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oogle Shape;444;p36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45" name="Google Shape;445;p36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36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47" name="Google Shape;447;p3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48" name="Google Shape;448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0973996" y="86967"/>
            <a:ext cx="1117139" cy="11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6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222052" y="56443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6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1196052" y="56443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85900" y="820068"/>
            <a:ext cx="270800" cy="2670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995412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 1">
  <p:cSld name="Title and three columns  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oogle Shape;453;p37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54" name="Google Shape;454;p3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3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6" name="Google Shape;456;p37"/>
          <p:cNvSpPr txBox="1">
            <a:spLocks noGrp="1"/>
          </p:cNvSpPr>
          <p:nvPr>
            <p:ph type="title"/>
          </p:nvPr>
        </p:nvSpPr>
        <p:spPr>
          <a:xfrm>
            <a:off x="960000" y="3889767"/>
            <a:ext cx="28684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57" name="Google Shape;457;p37"/>
          <p:cNvSpPr txBox="1">
            <a:spLocks noGrp="1"/>
          </p:cNvSpPr>
          <p:nvPr>
            <p:ph type="subTitle" idx="1"/>
          </p:nvPr>
        </p:nvSpPr>
        <p:spPr>
          <a:xfrm>
            <a:off x="948140" y="4595933"/>
            <a:ext cx="2868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37"/>
          <p:cNvSpPr txBox="1">
            <a:spLocks noGrp="1"/>
          </p:cNvSpPr>
          <p:nvPr>
            <p:ph type="title" idx="2"/>
          </p:nvPr>
        </p:nvSpPr>
        <p:spPr>
          <a:xfrm>
            <a:off x="4664724" y="3889567"/>
            <a:ext cx="28632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59" name="Google Shape;459;p37"/>
          <p:cNvSpPr txBox="1">
            <a:spLocks noGrp="1"/>
          </p:cNvSpPr>
          <p:nvPr>
            <p:ph type="subTitle" idx="3"/>
          </p:nvPr>
        </p:nvSpPr>
        <p:spPr>
          <a:xfrm>
            <a:off x="4658793" y="4595867"/>
            <a:ext cx="286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37"/>
          <p:cNvSpPr txBox="1">
            <a:spLocks noGrp="1"/>
          </p:cNvSpPr>
          <p:nvPr>
            <p:ph type="title" idx="4"/>
          </p:nvPr>
        </p:nvSpPr>
        <p:spPr>
          <a:xfrm>
            <a:off x="8364247" y="3889567"/>
            <a:ext cx="28580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61" name="Google Shape;461;p37"/>
          <p:cNvSpPr txBox="1">
            <a:spLocks noGrp="1"/>
          </p:cNvSpPr>
          <p:nvPr>
            <p:ph type="subTitle" idx="5"/>
          </p:nvPr>
        </p:nvSpPr>
        <p:spPr>
          <a:xfrm>
            <a:off x="8364247" y="4595933"/>
            <a:ext cx="2858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37"/>
          <p:cNvSpPr txBox="1">
            <a:spLocks noGrp="1"/>
          </p:cNvSpPr>
          <p:nvPr>
            <p:ph type="title" idx="6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63" name="Google Shape;463;p37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3" y="5562867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7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0928185" y="112226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7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flipH="1">
            <a:off x="10399070" y="5562867"/>
            <a:ext cx="1792933" cy="1285733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7"/>
          <p:cNvSpPr txBox="1">
            <a:spLocks noGrp="1"/>
          </p:cNvSpPr>
          <p:nvPr>
            <p:ph type="title" idx="7" hasCustomPrompt="1"/>
          </p:nvPr>
        </p:nvSpPr>
        <p:spPr>
          <a:xfrm>
            <a:off x="1240631" y="2641000"/>
            <a:ext cx="23072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rgbClr val="CC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467" name="Google Shape;467;p37"/>
          <p:cNvSpPr txBox="1">
            <a:spLocks noGrp="1"/>
          </p:cNvSpPr>
          <p:nvPr>
            <p:ph type="title" idx="8" hasCustomPrompt="1"/>
          </p:nvPr>
        </p:nvSpPr>
        <p:spPr>
          <a:xfrm>
            <a:off x="4942517" y="2641000"/>
            <a:ext cx="23076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rgbClr val="CC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468" name="Google Shape;468;p37"/>
          <p:cNvSpPr txBox="1">
            <a:spLocks noGrp="1"/>
          </p:cNvSpPr>
          <p:nvPr>
            <p:ph type="title" idx="9" hasCustomPrompt="1"/>
          </p:nvPr>
        </p:nvSpPr>
        <p:spPr>
          <a:xfrm>
            <a:off x="8639447" y="2641000"/>
            <a:ext cx="23076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rgbClr val="CC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9266072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38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71" name="Google Shape;471;p38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38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3" name="Google Shape;473;p38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74" name="Google Shape;474;p38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9450092">
            <a:off x="10344570" y="5719633"/>
            <a:ext cx="1792935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8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-11981" y="5560526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8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9282750">
            <a:off x="10839552" y="27499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32130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39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79" name="Google Shape;479;p3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3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81" name="Google Shape;481;p39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82" name="Google Shape;482;p39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87933" y="812667"/>
            <a:ext cx="7706533" cy="7706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4421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40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86" name="Google Shape;486;p4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4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88" name="Google Shape;488;p40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89" name="Google Shape;489;p40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0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19722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41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493" name="Google Shape;493;p4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4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5" name="Google Shape;495;p4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96" name="Google Shape;496;p41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flipH="1">
            <a:off x="10700119" y="5663234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1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-111497" y="5572267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1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99052" y="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727200">
            <a:off x="3570842" y="1484306"/>
            <a:ext cx="5050252" cy="5050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84101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Google Shape;501;p42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02" name="Google Shape;502;p42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42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4" name="Google Shape;504;p4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05" name="Google Shape;505;p42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2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792051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oogle Shape;508;p43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09" name="Google Shape;509;p43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43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11" name="Google Shape;511;p4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12" name="Google Shape;512;p4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 flipH="1">
            <a:off x="10484636" y="55722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263174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 only 8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44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17" name="Google Shape;517;p44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44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19" name="Google Shape;519;p4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20" name="Google Shape;520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30967"/>
            <a:ext cx="7706533" cy="770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44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flipH="1">
            <a:off x="9971336" y="-5990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4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 flipH="1">
            <a:off x="10371819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3335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Title only 9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" name="Google Shape;524;p45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25" name="Google Shape;525;p45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45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7" name="Google Shape;527;p4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28" name="Google Shape;528;p45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 flipH="1">
            <a:off x="-201431" y="55410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5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166542">
            <a:off x="10344570" y="375565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412334" y="-275500"/>
            <a:ext cx="7706533" cy="7706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958175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Title only 10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46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33" name="Google Shape;533;p46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46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35" name="Google Shape;535;p4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36" name="Google Shape;536;p46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99070" y="400400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6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3594825">
            <a:off x="10715486" y="5680033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07330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Title only 11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oogle Shape;539;p47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40" name="Google Shape;540;p4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4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42" name="Google Shape;542;p47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43" name="Google Shape;543;p47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4396624" flipH="1">
            <a:off x="54501" y="5678566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47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7182757" flipH="1">
            <a:off x="4886335" y="-262201"/>
            <a:ext cx="1792935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9650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2">
  <p:cSld name="Title only 12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48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47" name="Google Shape;547;p48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48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49" name="Google Shape;549;p48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50" name="Google Shape;550;p48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10188910">
            <a:off x="53059" y="5495660"/>
            <a:ext cx="1792948" cy="130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8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 flipH="1">
            <a:off x="10371819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619638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3">
  <p:cSld name="Title only 13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" name="Google Shape;553;p49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54" name="Google Shape;554;p4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4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56" name="Google Shape;556;p49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57" name="Google Shape;557;p49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44570" y="5501899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9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flipH="1">
            <a:off x="10344552" y="76466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27779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4">
  <p:cSld name="Title only 14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0" name="Google Shape;560;p50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61" name="Google Shape;561;p5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5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63" name="Google Shape;563;p50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64" name="Google Shape;564;p50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0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44570" y="5575632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879779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5">
  <p:cSld name="Title only 15"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p51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68" name="Google Shape;568;p5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5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0" name="Google Shape;570;p5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71" name="Google Shape;571;p51"/>
          <p:cNvPicPr preferRelativeResize="0"/>
          <p:nvPr/>
        </p:nvPicPr>
        <p:blipFill rotWithShape="1">
          <a:blip r:embed="rId2" cstate="print">
            <a:alphaModFix/>
          </a:blip>
          <a:srcRect t="670" b="680"/>
          <a:stretch/>
        </p:blipFill>
        <p:spPr>
          <a:xfrm rot="-5905218" flipH="1">
            <a:off x="5619" y="-59074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1"/>
          <p:cNvPicPr preferRelativeResize="0"/>
          <p:nvPr/>
        </p:nvPicPr>
        <p:blipFill rotWithShape="1">
          <a:blip r:embed="rId2" cstate="print">
            <a:alphaModFix/>
          </a:blip>
          <a:srcRect t="670" b="680"/>
          <a:stretch/>
        </p:blipFill>
        <p:spPr>
          <a:xfrm rot="-10799991">
            <a:off x="10925419" y="5697692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06062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6">
  <p:cSld name="Title only 16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oogle Shape;574;p52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75" name="Google Shape;575;p52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52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7" name="Google Shape;577;p5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78" name="Google Shape;578;p52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 flipH="1">
            <a:off x="-141681" y="55722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52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685041" flipH="1">
            <a:off x="7144585" y="-148608"/>
            <a:ext cx="886896" cy="121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2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44552" y="5501899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111469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7">
  <p:cSld name="Title only 17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53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83" name="Google Shape;583;p53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53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85" name="Google Shape;585;p5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86" name="Google Shape;586;p5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3587104" flipH="1">
            <a:off x="-605031" y="5501899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5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-3587104">
            <a:off x="10771770" y="5574133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59856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8">
  <p:cSld name="Title only 18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54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90" name="Google Shape;590;p54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54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92" name="Google Shape;592;p5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93" name="Google Shape;593;p54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54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 flipH="1">
            <a:off x="10253319" y="5629832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322032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9">
  <p:cSld name="Title only 19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55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597" name="Google Shape;597;p55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55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99" name="Google Shape;599;p5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00" name="Google Shape;600;p55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5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5400000" flipH="1">
            <a:off x="-393564" y="5501899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7234" y="317934"/>
            <a:ext cx="7706533" cy="7706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087166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0">
  <p:cSld name="Title only 20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56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05" name="Google Shape;605;p56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56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07" name="Google Shape;607;p5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08" name="Google Shape;608;p56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56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>
            <a:off x="10371819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847234" y="317934"/>
            <a:ext cx="7706533" cy="7706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22403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57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13" name="Google Shape;613;p5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5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615" name="Google Shape;615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614935" flipH="1">
            <a:off x="4939667" y="-665068"/>
            <a:ext cx="7599135" cy="7599135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57"/>
          <p:cNvSpPr txBox="1">
            <a:spLocks noGrp="1"/>
          </p:cNvSpPr>
          <p:nvPr>
            <p:ph type="title"/>
          </p:nvPr>
        </p:nvSpPr>
        <p:spPr>
          <a:xfrm>
            <a:off x="6447833" y="2415533"/>
            <a:ext cx="479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617" name="Google Shape;617;p57"/>
          <p:cNvSpPr txBox="1">
            <a:spLocks noGrp="1"/>
          </p:cNvSpPr>
          <p:nvPr>
            <p:ph type="subTitle" idx="1"/>
          </p:nvPr>
        </p:nvSpPr>
        <p:spPr>
          <a:xfrm>
            <a:off x="6447833" y="3278067"/>
            <a:ext cx="4793200" cy="1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pic>
        <p:nvPicPr>
          <p:cNvPr id="618" name="Google Shape;618;p57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27252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57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344570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910700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58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22" name="Google Shape;622;p58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58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624" name="Google Shape;624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614935" flipH="1">
            <a:off x="-1156333" y="-665068"/>
            <a:ext cx="7599135" cy="7599135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58"/>
          <p:cNvSpPr txBox="1">
            <a:spLocks noGrp="1"/>
          </p:cNvSpPr>
          <p:nvPr>
            <p:ph type="title"/>
          </p:nvPr>
        </p:nvSpPr>
        <p:spPr>
          <a:xfrm>
            <a:off x="961433" y="2415533"/>
            <a:ext cx="479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626" name="Google Shape;626;p58"/>
          <p:cNvSpPr txBox="1">
            <a:spLocks noGrp="1"/>
          </p:cNvSpPr>
          <p:nvPr>
            <p:ph type="subTitle" idx="1"/>
          </p:nvPr>
        </p:nvSpPr>
        <p:spPr>
          <a:xfrm>
            <a:off x="961433" y="3278067"/>
            <a:ext cx="4793200" cy="1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pic>
        <p:nvPicPr>
          <p:cNvPr id="627" name="Google Shape;627;p58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flipH="1">
            <a:off x="10344570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58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 flipH="1">
            <a:off x="27252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50001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0" name="Google Shape;630;p59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31" name="Google Shape;631;p5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5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633" name="Google Shape;633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614935">
            <a:off x="4228467" y="-665068"/>
            <a:ext cx="7599135" cy="7599135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59"/>
          <p:cNvSpPr txBox="1">
            <a:spLocks noGrp="1"/>
          </p:cNvSpPr>
          <p:nvPr>
            <p:ph type="title"/>
          </p:nvPr>
        </p:nvSpPr>
        <p:spPr>
          <a:xfrm>
            <a:off x="5333400" y="2408333"/>
            <a:ext cx="479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635" name="Google Shape;635;p59"/>
          <p:cNvSpPr txBox="1">
            <a:spLocks noGrp="1"/>
          </p:cNvSpPr>
          <p:nvPr>
            <p:ph type="subTitle" idx="1"/>
          </p:nvPr>
        </p:nvSpPr>
        <p:spPr>
          <a:xfrm>
            <a:off x="5333400" y="3270867"/>
            <a:ext cx="4793200" cy="1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pic>
        <p:nvPicPr>
          <p:cNvPr id="636" name="Google Shape;636;p59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27252" y="-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59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344570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450195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Title and text 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89251" y="103067"/>
            <a:ext cx="7523767" cy="7523767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60"/>
          <p:cNvSpPr txBox="1">
            <a:spLocks noGrp="1"/>
          </p:cNvSpPr>
          <p:nvPr>
            <p:ph type="title"/>
          </p:nvPr>
        </p:nvSpPr>
        <p:spPr>
          <a:xfrm>
            <a:off x="2855167" y="1925600"/>
            <a:ext cx="6532000" cy="19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13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60"/>
          <p:cNvSpPr txBox="1">
            <a:spLocks noGrp="1"/>
          </p:cNvSpPr>
          <p:nvPr>
            <p:ph type="body" idx="1"/>
          </p:nvPr>
        </p:nvSpPr>
        <p:spPr>
          <a:xfrm>
            <a:off x="3240667" y="3965584"/>
            <a:ext cx="5760800" cy="9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642" name="Google Shape;642;p60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43" name="Google Shape;643;p6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6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45" name="Google Shape;645;p60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46" name="Google Shape;646;p6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6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648" name="Google Shape;648;p60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10399070" y="46167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60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>
            <a:off x="-2" y="5403801"/>
            <a:ext cx="1793433" cy="1286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007312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 7">
  <p:cSld name="Title and text  7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" name="Google Shape;651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982451" y="-182433"/>
            <a:ext cx="7523767" cy="75237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2" name="Google Shape;652;p61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53" name="Google Shape;653;p6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6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5" name="Google Shape;655;p61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56" name="Google Shape;656;p6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6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58" name="Google Shape;658;p61"/>
          <p:cNvSpPr>
            <a:spLocks noGrp="1"/>
          </p:cNvSpPr>
          <p:nvPr>
            <p:ph type="pic" idx="2"/>
          </p:nvPr>
        </p:nvSpPr>
        <p:spPr>
          <a:xfrm>
            <a:off x="8177833" y="1216467"/>
            <a:ext cx="3063200" cy="462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59" name="Google Shape;659;p61"/>
          <p:cNvSpPr txBox="1">
            <a:spLocks noGrp="1"/>
          </p:cNvSpPr>
          <p:nvPr>
            <p:ph type="title"/>
          </p:nvPr>
        </p:nvSpPr>
        <p:spPr>
          <a:xfrm>
            <a:off x="1127967" y="1925600"/>
            <a:ext cx="6532000" cy="19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13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61"/>
          <p:cNvSpPr txBox="1">
            <a:spLocks noGrp="1"/>
          </p:cNvSpPr>
          <p:nvPr>
            <p:ph type="body" idx="1"/>
          </p:nvPr>
        </p:nvSpPr>
        <p:spPr>
          <a:xfrm>
            <a:off x="1513467" y="3965584"/>
            <a:ext cx="5760800" cy="9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661" name="Google Shape;661;p61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-2" y="5403801"/>
            <a:ext cx="1793433" cy="12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61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 flipH="1">
            <a:off x="54249" y="131467"/>
            <a:ext cx="1793433" cy="1286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52120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" name="Google Shape;664;p62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65" name="Google Shape;665;p62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62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67" name="Google Shape;667;p62"/>
          <p:cNvSpPr txBox="1">
            <a:spLocks noGrp="1"/>
          </p:cNvSpPr>
          <p:nvPr>
            <p:ph type="subTitle" idx="1"/>
          </p:nvPr>
        </p:nvSpPr>
        <p:spPr>
          <a:xfrm>
            <a:off x="950967" y="3971052"/>
            <a:ext cx="4950400" cy="12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62"/>
          <p:cNvSpPr txBox="1">
            <a:spLocks noGrp="1"/>
          </p:cNvSpPr>
          <p:nvPr>
            <p:ph type="title"/>
          </p:nvPr>
        </p:nvSpPr>
        <p:spPr>
          <a:xfrm>
            <a:off x="951059" y="2434151"/>
            <a:ext cx="4950400" cy="1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pic>
        <p:nvPicPr>
          <p:cNvPr id="669" name="Google Shape;669;p62"/>
          <p:cNvPicPr preferRelativeResize="0"/>
          <p:nvPr/>
        </p:nvPicPr>
        <p:blipFill rotWithShape="1">
          <a:blip r:embed="rId2" cstate="print">
            <a:alphaModFix/>
          </a:blip>
          <a:srcRect t="670" b="680"/>
          <a:stretch/>
        </p:blipFill>
        <p:spPr>
          <a:xfrm rot="-5905218" flipH="1">
            <a:off x="-231381" y="2897993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62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 rot="10800000">
            <a:off x="5199536" y="5724432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62"/>
          <p:cNvPicPr preferRelativeResize="0"/>
          <p:nvPr/>
        </p:nvPicPr>
        <p:blipFill rotWithShape="1">
          <a:blip r:embed="rId3" cstate="print">
            <a:alphaModFix/>
          </a:blip>
          <a:srcRect l="357" r="347"/>
          <a:stretch/>
        </p:blipFill>
        <p:spPr>
          <a:xfrm>
            <a:off x="5199519" y="-108701"/>
            <a:ext cx="1792933" cy="128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5706734" y="1"/>
            <a:ext cx="6716700" cy="671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532774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" name="Google Shape;674;p63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75" name="Google Shape;675;p63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63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77" name="Google Shape;677;p6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63"/>
          <p:cNvSpPr txBox="1">
            <a:spLocks noGrp="1"/>
          </p:cNvSpPr>
          <p:nvPr>
            <p:ph type="body" idx="1"/>
          </p:nvPr>
        </p:nvSpPr>
        <p:spPr>
          <a:xfrm>
            <a:off x="950967" y="1505167"/>
            <a:ext cx="10374400" cy="38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pic>
        <p:nvPicPr>
          <p:cNvPr id="679" name="Google Shape;679;p63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03691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Google Shape;681;p64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82" name="Google Shape;682;p64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64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4" name="Google Shape;684;p6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64"/>
          <p:cNvSpPr txBox="1">
            <a:spLocks noGrp="1"/>
          </p:cNvSpPr>
          <p:nvPr>
            <p:ph type="body" idx="1"/>
          </p:nvPr>
        </p:nvSpPr>
        <p:spPr>
          <a:xfrm>
            <a:off x="950967" y="1505167"/>
            <a:ext cx="4913600" cy="4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686" name="Google Shape;686;p64"/>
          <p:cNvSpPr txBox="1">
            <a:spLocks noGrp="1"/>
          </p:cNvSpPr>
          <p:nvPr>
            <p:ph type="body" idx="2"/>
          </p:nvPr>
        </p:nvSpPr>
        <p:spPr>
          <a:xfrm>
            <a:off x="6096167" y="1505167"/>
            <a:ext cx="4913600" cy="4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67732" lvl="0" indent="-40639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pic>
        <p:nvPicPr>
          <p:cNvPr id="687" name="Google Shape;687;p64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 flipH="1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64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99070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052850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4">
  <p:cSld name="Title and two columns 4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" name="Google Shape;690;p65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691" name="Google Shape;691;p65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65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93" name="Google Shape;693;p6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65"/>
          <p:cNvSpPr txBox="1">
            <a:spLocks noGrp="1"/>
          </p:cNvSpPr>
          <p:nvPr>
            <p:ph type="body" idx="1"/>
          </p:nvPr>
        </p:nvSpPr>
        <p:spPr>
          <a:xfrm>
            <a:off x="950967" y="1505167"/>
            <a:ext cx="4913600" cy="4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695" name="Google Shape;695;p65"/>
          <p:cNvSpPr txBox="1">
            <a:spLocks noGrp="1"/>
          </p:cNvSpPr>
          <p:nvPr>
            <p:ph type="body" idx="2"/>
          </p:nvPr>
        </p:nvSpPr>
        <p:spPr>
          <a:xfrm>
            <a:off x="6096167" y="1505167"/>
            <a:ext cx="4913600" cy="4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67732" lvl="0" indent="-40639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pic>
        <p:nvPicPr>
          <p:cNvPr id="696" name="Google Shape;696;p65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flipH="1">
            <a:off x="10399070" y="5562867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65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44570" y="-69266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5391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9" name="Google Shape;699;p66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700" name="Google Shape;700;p66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66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702" name="Google Shape;702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1108501" y="394267"/>
            <a:ext cx="7523767" cy="7523767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6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4" name="Google Shape;704;p66"/>
          <p:cNvSpPr txBox="1">
            <a:spLocks noGrp="1"/>
          </p:cNvSpPr>
          <p:nvPr>
            <p:ph type="body" idx="1"/>
          </p:nvPr>
        </p:nvSpPr>
        <p:spPr>
          <a:xfrm>
            <a:off x="5548500" y="1602367"/>
            <a:ext cx="5692400" cy="4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936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Poppins"/>
              <a:buChar char="●"/>
              <a:defRPr sz="1867"/>
            </a:lvl1pPr>
            <a:lvl2pPr marL="1219170" lvl="1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2pPr>
            <a:lvl3pPr marL="1828754" lvl="2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3pPr>
            <a:lvl4pPr marL="2438339" lvl="3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defRPr sz="1600"/>
            </a:lvl4pPr>
            <a:lvl5pPr marL="3047924" lvl="4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5pPr>
            <a:lvl6pPr marL="3657509" lvl="5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6pPr>
            <a:lvl7pPr marL="4267093" lvl="6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defRPr sz="1600"/>
            </a:lvl7pPr>
            <a:lvl8pPr marL="4876678" lvl="7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8pPr>
            <a:lvl9pPr marL="5486263" lvl="8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9pPr>
          </a:lstStyle>
          <a:p>
            <a:endParaRPr/>
          </a:p>
        </p:txBody>
      </p:sp>
      <p:pic>
        <p:nvPicPr>
          <p:cNvPr id="705" name="Google Shape;705;p66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-394381" y="3266459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66"/>
          <p:cNvPicPr preferRelativeResize="0"/>
          <p:nvPr/>
        </p:nvPicPr>
        <p:blipFill rotWithShape="1">
          <a:blip r:embed="rId4" cstate="print">
            <a:alphaModFix/>
          </a:blip>
          <a:srcRect l="357" r="347"/>
          <a:stretch/>
        </p:blipFill>
        <p:spPr>
          <a:xfrm flipH="1">
            <a:off x="10686170" y="-101400"/>
            <a:ext cx="1677932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66"/>
          <p:cNvPicPr preferRelativeResize="0"/>
          <p:nvPr/>
        </p:nvPicPr>
        <p:blipFill rotWithShape="1">
          <a:blip r:embed="rId5" cstate="print">
            <a:alphaModFix/>
          </a:blip>
          <a:srcRect l="347" r="357"/>
          <a:stretch/>
        </p:blipFill>
        <p:spPr>
          <a:xfrm rot="10800000">
            <a:off x="10686170" y="5804639"/>
            <a:ext cx="1459532" cy="104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850954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0">
  <p:cSld name="Title and text 10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67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710" name="Google Shape;710;p6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6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2" name="Google Shape;712;p67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3" name="Google Shape;713;p67"/>
          <p:cNvSpPr txBox="1">
            <a:spLocks noGrp="1"/>
          </p:cNvSpPr>
          <p:nvPr>
            <p:ph type="body" idx="1"/>
          </p:nvPr>
        </p:nvSpPr>
        <p:spPr>
          <a:xfrm>
            <a:off x="5548500" y="1602367"/>
            <a:ext cx="5692400" cy="4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936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Poppins"/>
              <a:buChar char="●"/>
              <a:defRPr sz="1867"/>
            </a:lvl1pPr>
            <a:lvl2pPr marL="1219170" lvl="1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2pPr>
            <a:lvl3pPr marL="1828754" lvl="2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3pPr>
            <a:lvl4pPr marL="2438339" lvl="3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defRPr sz="1600"/>
            </a:lvl4pPr>
            <a:lvl5pPr marL="3047924" lvl="4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5pPr>
            <a:lvl6pPr marL="3657509" lvl="5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6pPr>
            <a:lvl7pPr marL="4267093" lvl="6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defRPr sz="1600"/>
            </a:lvl7pPr>
            <a:lvl8pPr marL="4876678" lvl="7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lphaLcPeriod"/>
              <a:defRPr sz="1600"/>
            </a:lvl8pPr>
            <a:lvl9pPr marL="5486263" lvl="8" indent="-39792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eriod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318837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5" name="Google Shape;715;p68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716" name="Google Shape;716;p68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68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8" name="Google Shape;718;p68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68"/>
          <p:cNvSpPr txBox="1">
            <a:spLocks noGrp="1"/>
          </p:cNvSpPr>
          <p:nvPr>
            <p:ph type="body" idx="1"/>
          </p:nvPr>
        </p:nvSpPr>
        <p:spPr>
          <a:xfrm>
            <a:off x="3427601" y="4769600"/>
            <a:ext cx="2668400" cy="8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20" name="Google Shape;720;p68"/>
          <p:cNvSpPr txBox="1">
            <a:spLocks noGrp="1"/>
          </p:cNvSpPr>
          <p:nvPr>
            <p:ph type="body" idx="2"/>
          </p:nvPr>
        </p:nvSpPr>
        <p:spPr>
          <a:xfrm>
            <a:off x="6095999" y="2705167"/>
            <a:ext cx="2668400" cy="8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21" name="Google Shape;721;p68"/>
          <p:cNvSpPr txBox="1">
            <a:spLocks noGrp="1"/>
          </p:cNvSpPr>
          <p:nvPr>
            <p:ph type="title" idx="3"/>
          </p:nvPr>
        </p:nvSpPr>
        <p:spPr>
          <a:xfrm>
            <a:off x="3427601" y="4106567"/>
            <a:ext cx="2668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2" name="Google Shape;722;p68"/>
          <p:cNvSpPr txBox="1">
            <a:spLocks noGrp="1"/>
          </p:cNvSpPr>
          <p:nvPr>
            <p:ph type="title" idx="4"/>
          </p:nvPr>
        </p:nvSpPr>
        <p:spPr>
          <a:xfrm>
            <a:off x="6095999" y="2042133"/>
            <a:ext cx="2668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723" name="Google Shape;723;p68"/>
          <p:cNvPicPr preferRelativeResize="0"/>
          <p:nvPr/>
        </p:nvPicPr>
        <p:blipFill rotWithShape="1">
          <a:blip r:embed="rId2" cstate="print">
            <a:alphaModFix/>
          </a:blip>
          <a:srcRect t="670" b="680"/>
          <a:stretch/>
        </p:blipFill>
        <p:spPr>
          <a:xfrm rot="-1797265" flipH="1">
            <a:off x="10481952" y="-362508"/>
            <a:ext cx="886896" cy="121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804097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4">
  <p:cSld name="1_Title and two columns 4"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5" name="Google Shape;725;p69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726" name="Google Shape;726;p6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6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28" name="Google Shape;728;p69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9" name="Google Shape;729;p69"/>
          <p:cNvSpPr txBox="1">
            <a:spLocks noGrp="1"/>
          </p:cNvSpPr>
          <p:nvPr>
            <p:ph type="body" idx="1"/>
          </p:nvPr>
        </p:nvSpPr>
        <p:spPr>
          <a:xfrm>
            <a:off x="950968" y="4768667"/>
            <a:ext cx="2668400" cy="8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30" name="Google Shape;730;p69"/>
          <p:cNvSpPr txBox="1">
            <a:spLocks noGrp="1"/>
          </p:cNvSpPr>
          <p:nvPr>
            <p:ph type="body" idx="2"/>
          </p:nvPr>
        </p:nvSpPr>
        <p:spPr>
          <a:xfrm>
            <a:off x="8572565" y="4768667"/>
            <a:ext cx="2668400" cy="8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31" name="Google Shape;731;p69"/>
          <p:cNvSpPr txBox="1">
            <a:spLocks noGrp="1"/>
          </p:cNvSpPr>
          <p:nvPr>
            <p:ph type="title" idx="3"/>
          </p:nvPr>
        </p:nvSpPr>
        <p:spPr>
          <a:xfrm>
            <a:off x="950968" y="4105633"/>
            <a:ext cx="2668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2" name="Google Shape;732;p69"/>
          <p:cNvSpPr txBox="1">
            <a:spLocks noGrp="1"/>
          </p:cNvSpPr>
          <p:nvPr>
            <p:ph type="title" idx="4"/>
          </p:nvPr>
        </p:nvSpPr>
        <p:spPr>
          <a:xfrm>
            <a:off x="8572565" y="4105633"/>
            <a:ext cx="2668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3" name="Google Shape;733;p69"/>
          <p:cNvSpPr>
            <a:spLocks noGrp="1"/>
          </p:cNvSpPr>
          <p:nvPr>
            <p:ph type="pic" idx="5"/>
          </p:nvPr>
        </p:nvSpPr>
        <p:spPr>
          <a:xfrm>
            <a:off x="6156167" y="2042133"/>
            <a:ext cx="2519200" cy="3779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34" name="Google Shape;734;p69"/>
          <p:cNvSpPr>
            <a:spLocks noGrp="1"/>
          </p:cNvSpPr>
          <p:nvPr>
            <p:ph type="pic" idx="6"/>
          </p:nvPr>
        </p:nvSpPr>
        <p:spPr>
          <a:xfrm>
            <a:off x="3502200" y="2042133"/>
            <a:ext cx="2519200" cy="37796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735" name="Google Shape;735;p69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44570" y="456134"/>
            <a:ext cx="1792933" cy="1285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959362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">
  <p:cSld name="Thanks 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Google Shape;737;p7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4925962" y="-1520161"/>
            <a:ext cx="10030833" cy="10030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8" name="Google Shape;738;p70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739" name="Google Shape;739;p7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7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41" name="Google Shape;741;p70"/>
          <p:cNvSpPr txBox="1">
            <a:spLocks noGrp="1"/>
          </p:cNvSpPr>
          <p:nvPr>
            <p:ph type="title"/>
          </p:nvPr>
        </p:nvSpPr>
        <p:spPr>
          <a:xfrm>
            <a:off x="978400" y="1069733"/>
            <a:ext cx="5703600" cy="15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9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42" name="Google Shape;742;p70"/>
          <p:cNvSpPr txBox="1">
            <a:spLocks noGrp="1"/>
          </p:cNvSpPr>
          <p:nvPr>
            <p:ph type="subTitle" idx="1"/>
          </p:nvPr>
        </p:nvSpPr>
        <p:spPr>
          <a:xfrm>
            <a:off x="1656800" y="2446467"/>
            <a:ext cx="4346800" cy="16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743" name="Google Shape;743;p70"/>
          <p:cNvSpPr txBox="1"/>
          <p:nvPr/>
        </p:nvSpPr>
        <p:spPr>
          <a:xfrm>
            <a:off x="1264800" y="4824800"/>
            <a:ext cx="5130800" cy="9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333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44" name="Google Shape;744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 flipH="1">
            <a:off x="614865" y="3028131"/>
            <a:ext cx="880601" cy="12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70"/>
          <p:cNvPicPr preferRelativeResize="0"/>
          <p:nvPr/>
        </p:nvPicPr>
        <p:blipFill rotWithShape="1">
          <a:blip r:embed="rId7" cstate="print">
            <a:alphaModFix/>
          </a:blip>
          <a:srcRect t="670" b="680"/>
          <a:stretch/>
        </p:blipFill>
        <p:spPr>
          <a:xfrm rot="5905218">
            <a:off x="11463085" y="2888142"/>
            <a:ext cx="886896" cy="121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868779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Background 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71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 flipH="1">
            <a:off x="3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71"/>
          <p:cNvPicPr preferRelativeResize="0"/>
          <p:nvPr/>
        </p:nvPicPr>
        <p:blipFill rotWithShape="1">
          <a:blip r:embed="rId2" cstate="print">
            <a:alphaModFix/>
          </a:blip>
          <a:srcRect l="357" r="347"/>
          <a:stretch/>
        </p:blipFill>
        <p:spPr>
          <a:xfrm rot="10800000">
            <a:off x="10399070" y="5562866"/>
            <a:ext cx="1792933" cy="1285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9" name="Google Shape;749;p71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750" name="Google Shape;750;p7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7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4390720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2507533" y="-153500"/>
            <a:ext cx="7523767" cy="752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72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-5905218" flipH="1">
            <a:off x="-394381" y="3266459"/>
            <a:ext cx="886896" cy="121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72"/>
          <p:cNvPicPr preferRelativeResize="0"/>
          <p:nvPr/>
        </p:nvPicPr>
        <p:blipFill rotWithShape="1">
          <a:blip r:embed="rId3" cstate="print">
            <a:alphaModFix/>
          </a:blip>
          <a:srcRect t="670" b="680"/>
          <a:stretch/>
        </p:blipFill>
        <p:spPr>
          <a:xfrm rot="5905218">
            <a:off x="11463085" y="3001276"/>
            <a:ext cx="886896" cy="12142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6" name="Google Shape;756;p72"/>
          <p:cNvGrpSpPr/>
          <p:nvPr/>
        </p:nvGrpSpPr>
        <p:grpSpPr>
          <a:xfrm>
            <a:off x="181733" y="186067"/>
            <a:ext cx="11747600" cy="6507200"/>
            <a:chOff x="136300" y="139550"/>
            <a:chExt cx="8810700" cy="4880400"/>
          </a:xfrm>
        </p:grpSpPr>
        <p:sp>
          <p:nvSpPr>
            <p:cNvPr id="757" name="Google Shape;757;p72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72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6869623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4068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4066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0381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3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3502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881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4466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6979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764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1997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8520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37602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879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1160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8956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962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2588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26726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9908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2237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4534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1" name="Google Shape;11;p2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50967" y="1754584"/>
            <a:ext cx="7956800" cy="25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950967" y="4543400"/>
            <a:ext cx="5818000" cy="5600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202738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17;p3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8" name="Google Shape;18;p3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950967" y="3160067"/>
            <a:ext cx="5506800" cy="22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113533"/>
            <a:ext cx="2088000" cy="125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9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950967" y="5623967"/>
            <a:ext cx="5506800" cy="520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804954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4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" name="Google Shape;25;p4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26" name="Google Shape;26;p4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950967" y="1943733"/>
            <a:ext cx="5145200" cy="32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038316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Google Shape;32;p5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33" name="Google Shape;33;p5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34" name="Google Shape;34;p5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6740379" y="4999199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2111067" y="4999199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6740367" y="4350900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2111067" y="4350900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689141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6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oogle Shape;42;p6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43" name="Google Shape;43;p6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44" name="Google Shape;44;p6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59554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" name="Google Shape;48;p7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49" name="Google Shape;49;p7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50" name="Google Shape;50;p7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960000" y="1677017"/>
            <a:ext cx="6122400" cy="10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ubTitle" idx="1"/>
          </p:nvPr>
        </p:nvSpPr>
        <p:spPr>
          <a:xfrm>
            <a:off x="960000" y="2908784"/>
            <a:ext cx="6122400" cy="22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>
            <a:spLocks noGrp="1"/>
          </p:cNvSpPr>
          <p:nvPr>
            <p:ph type="pic" idx="2"/>
          </p:nvPr>
        </p:nvSpPr>
        <p:spPr>
          <a:xfrm>
            <a:off x="7580513" y="788493"/>
            <a:ext cx="3572400" cy="5272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081234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8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57" name="Google Shape;57;p8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58" name="Google Shape;58;p8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6200484" y="2108200"/>
            <a:ext cx="4462000" cy="2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50394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9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9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63" name="Google Shape;63;p9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64" name="Google Shape;64;p9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950967" y="1995333"/>
            <a:ext cx="5888000" cy="19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ubTitle" idx="1"/>
          </p:nvPr>
        </p:nvSpPr>
        <p:spPr>
          <a:xfrm>
            <a:off x="950967" y="4057100"/>
            <a:ext cx="5888000" cy="8056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248101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-690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950967" y="707133"/>
            <a:ext cx="10290400" cy="886400"/>
          </a:xfrm>
          <a:prstGeom prst="rect">
            <a:avLst/>
          </a:prstGeom>
          <a:gradFill>
            <a:gsLst>
              <a:gs pos="0">
                <a:srgbClr val="FAF4E5"/>
              </a:gs>
              <a:gs pos="50000">
                <a:srgbClr val="FAF4E5"/>
              </a:gs>
              <a:gs pos="100000">
                <a:srgbClr val="D5C8AA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733">
                <a:latin typeface="Alex Brush"/>
                <a:ea typeface="Alex Brush"/>
                <a:cs typeface="Alex Brush"/>
                <a:sym typeface="Alex Brush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648037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1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73" name="Google Shape;73;p11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74" name="Google Shape;74;p11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75" name="Google Shape;75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205800"/>
            <a:ext cx="8768000" cy="159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76" name="Google Shape;76;p11"/>
          <p:cNvSpPr txBox="1">
            <a:spLocks noGrp="1"/>
          </p:cNvSpPr>
          <p:nvPr>
            <p:ph type="subTitle" idx="1"/>
          </p:nvPr>
        </p:nvSpPr>
        <p:spPr>
          <a:xfrm>
            <a:off x="1712000" y="4058600"/>
            <a:ext cx="8768000" cy="5936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259102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95729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3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81" name="Google Shape;81;p13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950967" y="597408"/>
            <a:ext cx="10290000" cy="1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5733"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"/>
          </p:nvPr>
        </p:nvSpPr>
        <p:spPr>
          <a:xfrm>
            <a:off x="2765967" y="2943260"/>
            <a:ext cx="406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2"/>
          </p:nvPr>
        </p:nvSpPr>
        <p:spPr>
          <a:xfrm>
            <a:off x="7177267" y="2943260"/>
            <a:ext cx="406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3"/>
          </p:nvPr>
        </p:nvSpPr>
        <p:spPr>
          <a:xfrm>
            <a:off x="2765967" y="5191000"/>
            <a:ext cx="406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4"/>
          </p:nvPr>
        </p:nvSpPr>
        <p:spPr>
          <a:xfrm>
            <a:off x="7177267" y="5191000"/>
            <a:ext cx="406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5" hasCustomPrompt="1"/>
          </p:nvPr>
        </p:nvSpPr>
        <p:spPr>
          <a:xfrm>
            <a:off x="2765967" y="1710467"/>
            <a:ext cx="1683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6" hasCustomPrompt="1"/>
          </p:nvPr>
        </p:nvSpPr>
        <p:spPr>
          <a:xfrm>
            <a:off x="2765967" y="3958201"/>
            <a:ext cx="1683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7" hasCustomPrompt="1"/>
          </p:nvPr>
        </p:nvSpPr>
        <p:spPr>
          <a:xfrm>
            <a:off x="7177288" y="1710467"/>
            <a:ext cx="1683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8" hasCustomPrompt="1"/>
          </p:nvPr>
        </p:nvSpPr>
        <p:spPr>
          <a:xfrm>
            <a:off x="7177288" y="3958201"/>
            <a:ext cx="1683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9"/>
          </p:nvPr>
        </p:nvSpPr>
        <p:spPr>
          <a:xfrm>
            <a:off x="2765967" y="2557925"/>
            <a:ext cx="40636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13"/>
          </p:nvPr>
        </p:nvSpPr>
        <p:spPr>
          <a:xfrm>
            <a:off x="7177267" y="2557925"/>
            <a:ext cx="40636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14"/>
          </p:nvPr>
        </p:nvSpPr>
        <p:spPr>
          <a:xfrm>
            <a:off x="2765967" y="4805765"/>
            <a:ext cx="40636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15"/>
          </p:nvPr>
        </p:nvSpPr>
        <p:spPr>
          <a:xfrm>
            <a:off x="7177267" y="4805765"/>
            <a:ext cx="40636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latin typeface="Alex Brush"/>
                <a:ea typeface="Alex Brush"/>
                <a:cs typeface="Alex Brush"/>
                <a:sym typeface="Alex Brus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689246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s 1">
  <p:cSld name="Title and two colums 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4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14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99" name="Google Shape;99;p14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ubTitle" idx="1"/>
          </p:nvPr>
        </p:nvSpPr>
        <p:spPr>
          <a:xfrm>
            <a:off x="6628631" y="1937767"/>
            <a:ext cx="4612400" cy="38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ubTitle" idx="2"/>
          </p:nvPr>
        </p:nvSpPr>
        <p:spPr>
          <a:xfrm>
            <a:off x="951167" y="1937767"/>
            <a:ext cx="4612400" cy="38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905906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s 2">
  <p:cSld name="Title and two colums 2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07" name="Google Shape;107;p15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09" name="Google Shape;109;p1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6646185" y="3466431"/>
            <a:ext cx="3926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2"/>
          </p:nvPr>
        </p:nvSpPr>
        <p:spPr>
          <a:xfrm>
            <a:off x="1619009" y="3466431"/>
            <a:ext cx="3926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subTitle" idx="3"/>
          </p:nvPr>
        </p:nvSpPr>
        <p:spPr>
          <a:xfrm>
            <a:off x="1619009" y="2816267"/>
            <a:ext cx="39268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subTitle" idx="4"/>
          </p:nvPr>
        </p:nvSpPr>
        <p:spPr>
          <a:xfrm>
            <a:off x="6646191" y="2816267"/>
            <a:ext cx="39268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56204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s">
  <p:cSld name="Title and three colum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6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" name="Google Shape;116;p16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17" name="Google Shape;117;p16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subTitle" idx="1"/>
          </p:nvPr>
        </p:nvSpPr>
        <p:spPr>
          <a:xfrm>
            <a:off x="4339201" y="3466433"/>
            <a:ext cx="3513600" cy="11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subTitle" idx="2"/>
          </p:nvPr>
        </p:nvSpPr>
        <p:spPr>
          <a:xfrm>
            <a:off x="950972" y="3466433"/>
            <a:ext cx="3513600" cy="11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subTitle" idx="3"/>
          </p:nvPr>
        </p:nvSpPr>
        <p:spPr>
          <a:xfrm>
            <a:off x="950969" y="2816267"/>
            <a:ext cx="35136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subTitle" idx="4"/>
          </p:nvPr>
        </p:nvSpPr>
        <p:spPr>
          <a:xfrm>
            <a:off x="4339199" y="2816267"/>
            <a:ext cx="35136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subTitle" idx="5"/>
          </p:nvPr>
        </p:nvSpPr>
        <p:spPr>
          <a:xfrm>
            <a:off x="7727431" y="3466433"/>
            <a:ext cx="3513600" cy="11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subTitle" idx="6"/>
          </p:nvPr>
        </p:nvSpPr>
        <p:spPr>
          <a:xfrm>
            <a:off x="7727424" y="2816267"/>
            <a:ext cx="35136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825028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s">
  <p:cSld name="Title and four colum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7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17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29" name="Google Shape;129;p17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31" name="Google Shape;131;p17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subTitle" idx="1"/>
          </p:nvPr>
        </p:nvSpPr>
        <p:spPr>
          <a:xfrm>
            <a:off x="6547215" y="2811332"/>
            <a:ext cx="3219600" cy="8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subTitle" idx="2"/>
          </p:nvPr>
        </p:nvSpPr>
        <p:spPr>
          <a:xfrm>
            <a:off x="2425185" y="2811332"/>
            <a:ext cx="3219600" cy="8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subTitle" idx="3"/>
          </p:nvPr>
        </p:nvSpPr>
        <p:spPr>
          <a:xfrm>
            <a:off x="2425185" y="2161167"/>
            <a:ext cx="32196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subTitle" idx="4"/>
          </p:nvPr>
        </p:nvSpPr>
        <p:spPr>
          <a:xfrm>
            <a:off x="6547215" y="2161167"/>
            <a:ext cx="32196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ubTitle" idx="5"/>
          </p:nvPr>
        </p:nvSpPr>
        <p:spPr>
          <a:xfrm>
            <a:off x="6547215" y="4809100"/>
            <a:ext cx="3219600" cy="8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subTitle" idx="6"/>
          </p:nvPr>
        </p:nvSpPr>
        <p:spPr>
          <a:xfrm>
            <a:off x="2425185" y="4809100"/>
            <a:ext cx="3219600" cy="8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ubTitle" idx="7"/>
          </p:nvPr>
        </p:nvSpPr>
        <p:spPr>
          <a:xfrm>
            <a:off x="2425185" y="4158935"/>
            <a:ext cx="32196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subTitle" idx="8"/>
          </p:nvPr>
        </p:nvSpPr>
        <p:spPr>
          <a:xfrm>
            <a:off x="6547215" y="4158935"/>
            <a:ext cx="32196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951295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s">
  <p:cSld name="Title and six colum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8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" name="Google Shape;142;p18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43" name="Google Shape;143;p18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44" name="Google Shape;144;p18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subTitle" idx="1"/>
          </p:nvPr>
        </p:nvSpPr>
        <p:spPr>
          <a:xfrm>
            <a:off x="4573981" y="2765967"/>
            <a:ext cx="3044000" cy="9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ubTitle" idx="2"/>
          </p:nvPr>
        </p:nvSpPr>
        <p:spPr>
          <a:xfrm>
            <a:off x="1401900" y="2765967"/>
            <a:ext cx="3044000" cy="9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subTitle" idx="3"/>
          </p:nvPr>
        </p:nvSpPr>
        <p:spPr>
          <a:xfrm>
            <a:off x="1401900" y="2115800"/>
            <a:ext cx="3044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subTitle" idx="4"/>
          </p:nvPr>
        </p:nvSpPr>
        <p:spPr>
          <a:xfrm>
            <a:off x="4573983" y="2115800"/>
            <a:ext cx="3044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50" name="Google Shape;150;p18"/>
          <p:cNvSpPr txBox="1">
            <a:spLocks noGrp="1"/>
          </p:cNvSpPr>
          <p:nvPr>
            <p:ph type="subTitle" idx="5"/>
          </p:nvPr>
        </p:nvSpPr>
        <p:spPr>
          <a:xfrm>
            <a:off x="7746035" y="2765967"/>
            <a:ext cx="3044000" cy="9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subTitle" idx="6"/>
          </p:nvPr>
        </p:nvSpPr>
        <p:spPr>
          <a:xfrm>
            <a:off x="7746032" y="2115800"/>
            <a:ext cx="3044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subTitle" idx="7"/>
          </p:nvPr>
        </p:nvSpPr>
        <p:spPr>
          <a:xfrm>
            <a:off x="4573981" y="4817267"/>
            <a:ext cx="3044000" cy="9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8"/>
          <p:cNvSpPr txBox="1">
            <a:spLocks noGrp="1"/>
          </p:cNvSpPr>
          <p:nvPr>
            <p:ph type="subTitle" idx="8"/>
          </p:nvPr>
        </p:nvSpPr>
        <p:spPr>
          <a:xfrm>
            <a:off x="1401900" y="4817267"/>
            <a:ext cx="3044000" cy="9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8"/>
          <p:cNvSpPr txBox="1">
            <a:spLocks noGrp="1"/>
          </p:cNvSpPr>
          <p:nvPr>
            <p:ph type="subTitle" idx="9"/>
          </p:nvPr>
        </p:nvSpPr>
        <p:spPr>
          <a:xfrm>
            <a:off x="1401900" y="4167100"/>
            <a:ext cx="3044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55" name="Google Shape;155;p18"/>
          <p:cNvSpPr txBox="1">
            <a:spLocks noGrp="1"/>
          </p:cNvSpPr>
          <p:nvPr>
            <p:ph type="subTitle" idx="13"/>
          </p:nvPr>
        </p:nvSpPr>
        <p:spPr>
          <a:xfrm>
            <a:off x="4573983" y="4167100"/>
            <a:ext cx="3044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156" name="Google Shape;156;p18"/>
          <p:cNvSpPr txBox="1">
            <a:spLocks noGrp="1"/>
          </p:cNvSpPr>
          <p:nvPr>
            <p:ph type="subTitle" idx="14"/>
          </p:nvPr>
        </p:nvSpPr>
        <p:spPr>
          <a:xfrm>
            <a:off x="7746035" y="4817267"/>
            <a:ext cx="3044000" cy="9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8"/>
          <p:cNvSpPr txBox="1">
            <a:spLocks noGrp="1"/>
          </p:cNvSpPr>
          <p:nvPr>
            <p:ph type="subTitle" idx="15"/>
          </p:nvPr>
        </p:nvSpPr>
        <p:spPr>
          <a:xfrm>
            <a:off x="7746032" y="4167100"/>
            <a:ext cx="3044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 Brush"/>
              <a:buNone/>
              <a:defRPr sz="3200"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848906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9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19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61" name="Google Shape;161;p19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62" name="Google Shape;162;p19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63" name="Google Shape;163;p19"/>
          <p:cNvSpPr txBox="1">
            <a:spLocks noGrp="1"/>
          </p:cNvSpPr>
          <p:nvPr>
            <p:ph type="title"/>
          </p:nvPr>
        </p:nvSpPr>
        <p:spPr>
          <a:xfrm>
            <a:off x="950967" y="4133737"/>
            <a:ext cx="7141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64" name="Google Shape;164;p19"/>
          <p:cNvSpPr txBox="1">
            <a:spLocks noGrp="1"/>
          </p:cNvSpPr>
          <p:nvPr>
            <p:ph type="subTitle" idx="1"/>
          </p:nvPr>
        </p:nvSpPr>
        <p:spPr>
          <a:xfrm>
            <a:off x="950967" y="2015100"/>
            <a:ext cx="7141200" cy="19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138796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0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Google Shape;167;p20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68" name="Google Shape;168;p20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69" name="Google Shape;169;p20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1410484" y="2000833"/>
            <a:ext cx="5136000" cy="178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0"/>
          <p:cNvSpPr txBox="1">
            <a:spLocks noGrp="1"/>
          </p:cNvSpPr>
          <p:nvPr>
            <p:ph type="subTitle" idx="1"/>
          </p:nvPr>
        </p:nvSpPr>
        <p:spPr>
          <a:xfrm>
            <a:off x="1410484" y="3786767"/>
            <a:ext cx="5136000" cy="1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0"/>
          <p:cNvSpPr>
            <a:spLocks noGrp="1"/>
          </p:cNvSpPr>
          <p:nvPr>
            <p:ph type="pic" idx="2"/>
          </p:nvPr>
        </p:nvSpPr>
        <p:spPr>
          <a:xfrm>
            <a:off x="7120997" y="788493"/>
            <a:ext cx="3572400" cy="5272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50391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1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21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76" name="Google Shape;176;p21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77" name="Google Shape;177;p21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78" name="Google Shape;178;p21"/>
          <p:cNvSpPr txBox="1">
            <a:spLocks noGrp="1"/>
          </p:cNvSpPr>
          <p:nvPr>
            <p:ph type="title"/>
          </p:nvPr>
        </p:nvSpPr>
        <p:spPr>
          <a:xfrm>
            <a:off x="1180533" y="2395100"/>
            <a:ext cx="5136000" cy="99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1"/>
          <p:cNvSpPr txBox="1">
            <a:spLocks noGrp="1"/>
          </p:cNvSpPr>
          <p:nvPr>
            <p:ph type="subTitle" idx="1"/>
          </p:nvPr>
        </p:nvSpPr>
        <p:spPr>
          <a:xfrm>
            <a:off x="1180517" y="3392500"/>
            <a:ext cx="5136000" cy="1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84651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2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2" name="Google Shape;182;p22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83" name="Google Shape;183;p22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84" name="Google Shape;184;p22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85" name="Google Shape;185;p22"/>
          <p:cNvSpPr txBox="1">
            <a:spLocks noGrp="1"/>
          </p:cNvSpPr>
          <p:nvPr>
            <p:ph type="title"/>
          </p:nvPr>
        </p:nvSpPr>
        <p:spPr>
          <a:xfrm>
            <a:off x="5293467" y="2395100"/>
            <a:ext cx="5136000" cy="99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2"/>
          <p:cNvSpPr txBox="1">
            <a:spLocks noGrp="1"/>
          </p:cNvSpPr>
          <p:nvPr>
            <p:ph type="subTitle" idx="1"/>
          </p:nvPr>
        </p:nvSpPr>
        <p:spPr>
          <a:xfrm>
            <a:off x="5293451" y="3392500"/>
            <a:ext cx="5136000" cy="1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823951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3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23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90" name="Google Shape;190;p23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91" name="Google Shape;191;p23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92" name="Google Shape;192;p23"/>
          <p:cNvSpPr txBox="1">
            <a:spLocks noGrp="1"/>
          </p:cNvSpPr>
          <p:nvPr>
            <p:ph type="title"/>
          </p:nvPr>
        </p:nvSpPr>
        <p:spPr>
          <a:xfrm>
            <a:off x="950967" y="2395100"/>
            <a:ext cx="5136000" cy="99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3"/>
          <p:cNvSpPr txBox="1">
            <a:spLocks noGrp="1"/>
          </p:cNvSpPr>
          <p:nvPr>
            <p:ph type="subTitle" idx="1"/>
          </p:nvPr>
        </p:nvSpPr>
        <p:spPr>
          <a:xfrm>
            <a:off x="950951" y="3392500"/>
            <a:ext cx="5136000" cy="1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19819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4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4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197" name="Google Shape;197;p24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198" name="Google Shape;198;p24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199" name="Google Shape;199;p24"/>
          <p:cNvSpPr txBox="1">
            <a:spLocks noGrp="1"/>
          </p:cNvSpPr>
          <p:nvPr>
            <p:ph type="title" hasCustomPrompt="1"/>
          </p:nvPr>
        </p:nvSpPr>
        <p:spPr>
          <a:xfrm>
            <a:off x="950967" y="708200"/>
            <a:ext cx="49060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0" name="Google Shape;200;p24"/>
          <p:cNvSpPr txBox="1">
            <a:spLocks noGrp="1"/>
          </p:cNvSpPr>
          <p:nvPr>
            <p:ph type="subTitle" idx="1"/>
          </p:nvPr>
        </p:nvSpPr>
        <p:spPr>
          <a:xfrm>
            <a:off x="950967" y="1718865"/>
            <a:ext cx="4906000" cy="496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24"/>
          <p:cNvSpPr txBox="1">
            <a:spLocks noGrp="1"/>
          </p:cNvSpPr>
          <p:nvPr>
            <p:ph type="title" idx="2" hasCustomPrompt="1"/>
          </p:nvPr>
        </p:nvSpPr>
        <p:spPr>
          <a:xfrm>
            <a:off x="3643000" y="2669323"/>
            <a:ext cx="49060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2" name="Google Shape;202;p24"/>
          <p:cNvSpPr txBox="1">
            <a:spLocks noGrp="1"/>
          </p:cNvSpPr>
          <p:nvPr>
            <p:ph type="subTitle" idx="3"/>
          </p:nvPr>
        </p:nvSpPr>
        <p:spPr>
          <a:xfrm>
            <a:off x="3643000" y="3683416"/>
            <a:ext cx="4906000" cy="496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24"/>
          <p:cNvSpPr txBox="1">
            <a:spLocks noGrp="1"/>
          </p:cNvSpPr>
          <p:nvPr>
            <p:ph type="title" idx="4" hasCustomPrompt="1"/>
          </p:nvPr>
        </p:nvSpPr>
        <p:spPr>
          <a:xfrm>
            <a:off x="6335033" y="4630444"/>
            <a:ext cx="49060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4" name="Google Shape;204;p24"/>
          <p:cNvSpPr txBox="1">
            <a:spLocks noGrp="1"/>
          </p:cNvSpPr>
          <p:nvPr>
            <p:ph type="subTitle" idx="5"/>
          </p:nvPr>
        </p:nvSpPr>
        <p:spPr>
          <a:xfrm>
            <a:off x="6335033" y="5647967"/>
            <a:ext cx="4906000" cy="496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477338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5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25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208" name="Google Shape;208;p25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210" name="Google Shape;210;p2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5"/>
          <p:cNvSpPr txBox="1">
            <a:spLocks noGrp="1"/>
          </p:cNvSpPr>
          <p:nvPr>
            <p:ph type="title" idx="2" hasCustomPrompt="1"/>
          </p:nvPr>
        </p:nvSpPr>
        <p:spPr>
          <a:xfrm>
            <a:off x="2989005" y="2675567"/>
            <a:ext cx="22032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2" name="Google Shape;212;p25"/>
          <p:cNvSpPr txBox="1">
            <a:spLocks noGrp="1"/>
          </p:cNvSpPr>
          <p:nvPr>
            <p:ph type="subTitle" idx="1"/>
          </p:nvPr>
        </p:nvSpPr>
        <p:spPr>
          <a:xfrm>
            <a:off x="2379317" y="4674067"/>
            <a:ext cx="3422400" cy="10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13" name="Google Shape;213;p25"/>
          <p:cNvSpPr txBox="1">
            <a:spLocks noGrp="1"/>
          </p:cNvSpPr>
          <p:nvPr>
            <p:ph type="subTitle" idx="3"/>
          </p:nvPr>
        </p:nvSpPr>
        <p:spPr>
          <a:xfrm>
            <a:off x="2379317" y="4097967"/>
            <a:ext cx="3422400" cy="5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214" name="Google Shape;214;p25"/>
          <p:cNvSpPr txBox="1">
            <a:spLocks noGrp="1"/>
          </p:cNvSpPr>
          <p:nvPr>
            <p:ph type="title" idx="4" hasCustomPrompt="1"/>
          </p:nvPr>
        </p:nvSpPr>
        <p:spPr>
          <a:xfrm>
            <a:off x="7000757" y="2675567"/>
            <a:ext cx="22012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5" name="Google Shape;215;p25"/>
          <p:cNvSpPr txBox="1">
            <a:spLocks noGrp="1"/>
          </p:cNvSpPr>
          <p:nvPr>
            <p:ph type="subTitle" idx="5"/>
          </p:nvPr>
        </p:nvSpPr>
        <p:spPr>
          <a:xfrm>
            <a:off x="6390204" y="4674067"/>
            <a:ext cx="3422400" cy="10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16" name="Google Shape;216;p25"/>
          <p:cNvSpPr txBox="1">
            <a:spLocks noGrp="1"/>
          </p:cNvSpPr>
          <p:nvPr>
            <p:ph type="subTitle" idx="6"/>
          </p:nvPr>
        </p:nvSpPr>
        <p:spPr>
          <a:xfrm>
            <a:off x="6390204" y="4097967"/>
            <a:ext cx="3422400" cy="5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733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 Brush"/>
              <a:buNone/>
              <a:defRPr sz="32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236396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6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26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220" name="Google Shape;220;p26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  <p:sp>
        <p:nvSpPr>
          <p:cNvPr id="222" name="Google Shape;222;p26"/>
          <p:cNvSpPr txBox="1">
            <a:spLocks noGrp="1"/>
          </p:cNvSpPr>
          <p:nvPr>
            <p:ph type="title"/>
          </p:nvPr>
        </p:nvSpPr>
        <p:spPr>
          <a:xfrm>
            <a:off x="3130600" y="720000"/>
            <a:ext cx="5930800" cy="17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11333"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6"/>
          <p:cNvSpPr txBox="1">
            <a:spLocks noGrp="1"/>
          </p:cNvSpPr>
          <p:nvPr>
            <p:ph type="subTitle" idx="1"/>
          </p:nvPr>
        </p:nvSpPr>
        <p:spPr>
          <a:xfrm>
            <a:off x="3130533" y="2455267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6"/>
          <p:cNvSpPr txBox="1"/>
          <p:nvPr/>
        </p:nvSpPr>
        <p:spPr>
          <a:xfrm>
            <a:off x="2157600" y="4815933"/>
            <a:ext cx="78768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This presentation template was created by </a:t>
            </a:r>
            <a:r>
              <a:rPr lang="en" sz="16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 b="1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7082438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7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p27"/>
          <p:cNvGrpSpPr/>
          <p:nvPr/>
        </p:nvGrpSpPr>
        <p:grpSpPr>
          <a:xfrm>
            <a:off x="218253" y="267666"/>
            <a:ext cx="11755497" cy="6322675"/>
            <a:chOff x="357150" y="304800"/>
            <a:chExt cx="8429700" cy="4533900"/>
          </a:xfrm>
        </p:grpSpPr>
        <p:sp>
          <p:nvSpPr>
            <p:cNvPr id="228" name="Google Shape;228;p27"/>
            <p:cNvSpPr/>
            <p:nvPr/>
          </p:nvSpPr>
          <p:spPr>
            <a:xfrm>
              <a:off x="357150" y="304800"/>
              <a:ext cx="8429700" cy="4533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  <p:sp>
          <p:nvSpPr>
            <p:cNvPr id="229" name="Google Shape;229;p27"/>
            <p:cNvSpPr/>
            <p:nvPr/>
          </p:nvSpPr>
          <p:spPr>
            <a:xfrm>
              <a:off x="404825" y="352425"/>
              <a:ext cx="8325000" cy="44433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33"/>
            </a:p>
          </p:txBody>
        </p:sp>
      </p:grpSp>
    </p:spTree>
    <p:extLst>
      <p:ext uri="{BB962C8B-B14F-4D97-AF65-F5344CB8AC3E}">
        <p14:creationId xmlns:p14="http://schemas.microsoft.com/office/powerpoint/2010/main" val="299181438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8"/>
          <p:cNvPicPr preferRelativeResize="0"/>
          <p:nvPr/>
        </p:nvPicPr>
        <p:blipFill rotWithShape="1">
          <a:blip r:embed="rId2">
            <a:alphaModFix/>
          </a:blip>
          <a:srcRect t="8163" r="398" b="7767"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912173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324560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09567" y="1602667"/>
            <a:ext cx="4704400" cy="31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7066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09567" y="4727333"/>
            <a:ext cx="47044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034384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4843032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8501215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839706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09600" y="546100"/>
            <a:ext cx="10972800" cy="4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467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436602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987839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3709065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8286345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365065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2417089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777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77.xml"/><Relationship Id="rId42" Type="http://schemas.openxmlformats.org/officeDocument/2006/relationships/slideLayout" Target="../slideLayouts/slideLayout98.xml"/><Relationship Id="rId47" Type="http://schemas.openxmlformats.org/officeDocument/2006/relationships/slideLayout" Target="../slideLayouts/slideLayout103.xml"/><Relationship Id="rId63" Type="http://schemas.openxmlformats.org/officeDocument/2006/relationships/slideLayout" Target="../slideLayouts/slideLayout119.xml"/><Relationship Id="rId68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9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88.xml"/><Relationship Id="rId37" Type="http://schemas.openxmlformats.org/officeDocument/2006/relationships/slideLayout" Target="../slideLayouts/slideLayout93.xml"/><Relationship Id="rId40" Type="http://schemas.openxmlformats.org/officeDocument/2006/relationships/slideLayout" Target="../slideLayouts/slideLayout96.xml"/><Relationship Id="rId45" Type="http://schemas.openxmlformats.org/officeDocument/2006/relationships/slideLayout" Target="../slideLayouts/slideLayout101.xml"/><Relationship Id="rId53" Type="http://schemas.openxmlformats.org/officeDocument/2006/relationships/slideLayout" Target="../slideLayouts/slideLayout109.xml"/><Relationship Id="rId58" Type="http://schemas.openxmlformats.org/officeDocument/2006/relationships/slideLayout" Target="../slideLayouts/slideLayout114.xml"/><Relationship Id="rId66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61.xml"/><Relationship Id="rId61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91.xml"/><Relationship Id="rId43" Type="http://schemas.openxmlformats.org/officeDocument/2006/relationships/slideLayout" Target="../slideLayouts/slideLayout99.xml"/><Relationship Id="rId48" Type="http://schemas.openxmlformats.org/officeDocument/2006/relationships/slideLayout" Target="../slideLayouts/slideLayout104.xml"/><Relationship Id="rId56" Type="http://schemas.openxmlformats.org/officeDocument/2006/relationships/slideLayout" Target="../slideLayouts/slideLayout112.xml"/><Relationship Id="rId64" Type="http://schemas.openxmlformats.org/officeDocument/2006/relationships/slideLayout" Target="../slideLayouts/slideLayout120.xml"/><Relationship Id="rId69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64.xml"/><Relationship Id="rId51" Type="http://schemas.openxmlformats.org/officeDocument/2006/relationships/slideLayout" Target="../slideLayouts/slideLayout107.xml"/><Relationship Id="rId72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33" Type="http://schemas.openxmlformats.org/officeDocument/2006/relationships/slideLayout" Target="../slideLayouts/slideLayout89.xml"/><Relationship Id="rId38" Type="http://schemas.openxmlformats.org/officeDocument/2006/relationships/slideLayout" Target="../slideLayouts/slideLayout94.xml"/><Relationship Id="rId46" Type="http://schemas.openxmlformats.org/officeDocument/2006/relationships/slideLayout" Target="../slideLayouts/slideLayout102.xml"/><Relationship Id="rId59" Type="http://schemas.openxmlformats.org/officeDocument/2006/relationships/slideLayout" Target="../slideLayouts/slideLayout115.xml"/><Relationship Id="rId67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76.xml"/><Relationship Id="rId41" Type="http://schemas.openxmlformats.org/officeDocument/2006/relationships/slideLayout" Target="../slideLayouts/slideLayout97.xml"/><Relationship Id="rId54" Type="http://schemas.openxmlformats.org/officeDocument/2006/relationships/slideLayout" Target="../slideLayouts/slideLayout110.xml"/><Relationship Id="rId62" Type="http://schemas.openxmlformats.org/officeDocument/2006/relationships/slideLayout" Target="../slideLayouts/slideLayout118.xml"/><Relationship Id="rId7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2.xml"/><Relationship Id="rId49" Type="http://schemas.openxmlformats.org/officeDocument/2006/relationships/slideLayout" Target="../slideLayouts/slideLayout105.xml"/><Relationship Id="rId57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87.xml"/><Relationship Id="rId44" Type="http://schemas.openxmlformats.org/officeDocument/2006/relationships/slideLayout" Target="../slideLayouts/slideLayout100.xml"/><Relationship Id="rId52" Type="http://schemas.openxmlformats.org/officeDocument/2006/relationships/slideLayout" Target="../slideLayouts/slideLayout108.xml"/><Relationship Id="rId60" Type="http://schemas.openxmlformats.org/officeDocument/2006/relationships/slideLayout" Target="../slideLayouts/slideLayout116.xml"/><Relationship Id="rId65" Type="http://schemas.openxmlformats.org/officeDocument/2006/relationships/slideLayout" Target="../slideLayouts/slideLayout121.xml"/><Relationship Id="rId73" Type="http://schemas.openxmlformats.org/officeDocument/2006/relationships/image" Target="../media/image7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90.xml"/><Relationship Id="rId50" Type="http://schemas.openxmlformats.org/officeDocument/2006/relationships/slideLayout" Target="../slideLayouts/slideLayout106.xml"/><Relationship Id="rId55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63.xml"/><Relationship Id="rId71" Type="http://schemas.openxmlformats.org/officeDocument/2006/relationships/slideLayout" Target="../slideLayouts/slideLayout12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1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4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29" Type="http://schemas.openxmlformats.org/officeDocument/2006/relationships/theme" Target="../theme/theme9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28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Relationship Id="rId27" Type="http://schemas.openxmlformats.org/officeDocument/2006/relationships/slideLayout" Target="../slideLayouts/slideLayout17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FEF29B-857E-721C-A709-5CB8A5B96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F4544-C74D-7352-BED5-E8F0CC62C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B2A96-B672-EFFF-E425-01BA3C73D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6CA2E-4F3F-4FB2-8958-C03772F1EE0A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FDDEA-BAF6-6369-F169-56879B8A3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ACD80-1DD4-1694-D193-E1D40B466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48CA6-220B-4A13-B483-6CDC7053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7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0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1"/>
            <a:ext cx="12229963" cy="6856215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3" y="982133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2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2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49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</p:sldLayoutIdLst>
  <p:hf sldNum="0"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44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21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12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01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ef Ruqaa"/>
              <a:buNone/>
              <a:defRPr sz="3000">
                <a:solidFill>
                  <a:schemeClr val="dk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662600"/>
            <a:ext cx="10290000" cy="44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61809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40" r:id="rId30"/>
    <p:sldLayoutId id="2147483841" r:id="rId31"/>
    <p:sldLayoutId id="2147483842" r:id="rId32"/>
    <p:sldLayoutId id="2147483843" r:id="rId33"/>
    <p:sldLayoutId id="2147483844" r:id="rId34"/>
    <p:sldLayoutId id="2147483845" r:id="rId35"/>
    <p:sldLayoutId id="2147483846" r:id="rId36"/>
    <p:sldLayoutId id="2147483847" r:id="rId37"/>
    <p:sldLayoutId id="2147483848" r:id="rId38"/>
    <p:sldLayoutId id="2147483849" r:id="rId39"/>
    <p:sldLayoutId id="2147483850" r:id="rId40"/>
    <p:sldLayoutId id="2147483851" r:id="rId41"/>
    <p:sldLayoutId id="2147483852" r:id="rId42"/>
    <p:sldLayoutId id="2147483853" r:id="rId43"/>
    <p:sldLayoutId id="2147483854" r:id="rId44"/>
    <p:sldLayoutId id="2147483855" r:id="rId45"/>
    <p:sldLayoutId id="2147483856" r:id="rId46"/>
    <p:sldLayoutId id="2147483857" r:id="rId47"/>
    <p:sldLayoutId id="2147483858" r:id="rId48"/>
    <p:sldLayoutId id="2147483859" r:id="rId49"/>
    <p:sldLayoutId id="2147483860" r:id="rId50"/>
    <p:sldLayoutId id="2147483861" r:id="rId51"/>
    <p:sldLayoutId id="2147483862" r:id="rId52"/>
    <p:sldLayoutId id="2147483863" r:id="rId53"/>
    <p:sldLayoutId id="2147483864" r:id="rId54"/>
    <p:sldLayoutId id="2147483865" r:id="rId55"/>
    <p:sldLayoutId id="2147483866" r:id="rId56"/>
    <p:sldLayoutId id="2147483867" r:id="rId57"/>
    <p:sldLayoutId id="2147483868" r:id="rId58"/>
    <p:sldLayoutId id="2147483869" r:id="rId59"/>
    <p:sldLayoutId id="2147483870" r:id="rId60"/>
    <p:sldLayoutId id="2147483871" r:id="rId61"/>
    <p:sldLayoutId id="2147483872" r:id="rId62"/>
    <p:sldLayoutId id="2147483873" r:id="rId63"/>
    <p:sldLayoutId id="2147483874" r:id="rId64"/>
    <p:sldLayoutId id="2147483875" r:id="rId65"/>
    <p:sldLayoutId id="2147483876" r:id="rId66"/>
    <p:sldLayoutId id="2147483877" r:id="rId67"/>
    <p:sldLayoutId id="2147483878" r:id="rId68"/>
    <p:sldLayoutId id="2147483879" r:id="rId69"/>
    <p:sldLayoutId id="2147483880" r:id="rId70"/>
    <p:sldLayoutId id="2147483881" r:id="rId7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630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46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E5"/>
            </a:gs>
            <a:gs pos="50000">
              <a:srgbClr val="FAF4E5"/>
            </a:gs>
            <a:gs pos="100000">
              <a:srgbClr val="D5C8A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lex Brush"/>
              <a:buNone/>
              <a:defRPr sz="4300">
                <a:solidFill>
                  <a:schemeClr val="dk1"/>
                </a:solidFill>
                <a:latin typeface="Alex Brush"/>
                <a:ea typeface="Alex Brush"/>
                <a:cs typeface="Alex Brush"/>
                <a:sym typeface="Alex Brus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03439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  <p:sldLayoutId id="2147483929" r:id="rId23"/>
    <p:sldLayoutId id="2147483930" r:id="rId24"/>
    <p:sldLayoutId id="2147483931" r:id="rId25"/>
    <p:sldLayoutId id="2147483932" r:id="rId26"/>
    <p:sldLayoutId id="2147483933" r:id="rId27"/>
    <p:sldLayoutId id="2147483934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75007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4.xml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4.xml"/><Relationship Id="rId4" Type="http://schemas.openxmlformats.org/officeDocument/2006/relationships/image" Target="../media/image7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1.xml"/><Relationship Id="rId5" Type="http://schemas.openxmlformats.org/officeDocument/2006/relationships/image" Target="../media/image74.png"/><Relationship Id="rId4" Type="http://schemas.openxmlformats.org/officeDocument/2006/relationships/image" Target="../media/image8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5" Type="http://schemas.openxmlformats.org/officeDocument/2006/relationships/image" Target="../media/image74.png"/><Relationship Id="rId4" Type="http://schemas.openxmlformats.org/officeDocument/2006/relationships/image" Target="../media/image8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0689" y="1356852"/>
            <a:ext cx="6685936" cy="3686015"/>
          </a:xfrm>
        </p:spPr>
        <p:txBody>
          <a:bodyPr>
            <a:normAutofit/>
          </a:bodyPr>
          <a:lstStyle/>
          <a:p>
            <a:r>
              <a:rPr lang="en-IN" sz="8000" spc="-82" dirty="0">
                <a:latin typeface="Times New Roman"/>
                <a:cs typeface="Times New Roman"/>
              </a:rPr>
              <a:t>VETERINARY</a:t>
            </a:r>
            <a:r>
              <a:rPr lang="en-IN" sz="8000" spc="-47" dirty="0">
                <a:latin typeface="Times New Roman"/>
                <a:cs typeface="Times New Roman"/>
              </a:rPr>
              <a:t> </a:t>
            </a:r>
            <a:r>
              <a:rPr lang="en-IN" sz="8000" spc="-134" dirty="0">
                <a:latin typeface="Times New Roman"/>
                <a:cs typeface="Times New Roman"/>
              </a:rPr>
              <a:t>ANATOMY</a:t>
            </a:r>
            <a:br>
              <a:rPr lang="en-IN" sz="8000" dirty="0">
                <a:latin typeface="Times New Roman"/>
                <a:cs typeface="Times New Roman"/>
              </a:rPr>
            </a:br>
            <a:endParaRPr lang="en-US" sz="8000" dirty="0"/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0455" y="271214"/>
            <a:ext cx="11791545" cy="2227552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>
              <a:spcBef>
                <a:spcPts val="6"/>
              </a:spcBef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lnSpc>
                <a:spcPct val="150000"/>
              </a:lnSpc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animals,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organs,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lnSpc>
                <a:spcPct val="150000"/>
              </a:lnSpc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Categories</a:t>
            </a:r>
            <a:r>
              <a:rPr lang="en-US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lnSpc>
                <a:spcPct val="150000"/>
              </a:lnSpc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Macroscopic (Gross)</a:t>
            </a:r>
            <a:r>
              <a:rPr lang="en-US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visible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naked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eye.</a:t>
            </a:r>
          </a:p>
          <a:p>
            <a:pPr marL="1089936" lvl="1" indent="-269683">
              <a:lnSpc>
                <a:spcPct val="150000"/>
              </a:lnSpc>
              <a:spcBef>
                <a:spcPts val="6"/>
              </a:spcBef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Microscopic</a:t>
            </a:r>
            <a:r>
              <a:rPr lang="en-US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  <a:r>
              <a:rPr lang="en-US" sz="2000" b="1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(Histology)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cellular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en-US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09EAF66-68DE-A9F3-9C37-4C2D3873B2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585104"/>
              </p:ext>
            </p:extLst>
          </p:nvPr>
        </p:nvGraphicFramePr>
        <p:xfrm>
          <a:off x="293451" y="2479128"/>
          <a:ext cx="12000149" cy="3849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F33008F-8881-587F-6B02-81A9473487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808122"/>
              </p:ext>
            </p:extLst>
          </p:nvPr>
        </p:nvGraphicFramePr>
        <p:xfrm>
          <a:off x="361072" y="116421"/>
          <a:ext cx="11388475" cy="6166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diagram of a dog&#10;&#10;Description automatically generated">
            <a:extLst>
              <a:ext uri="{FF2B5EF4-FFF2-40B4-BE49-F238E27FC236}">
                <a16:creationId xmlns:a16="http://schemas.microsoft.com/office/drawing/2014/main" id="{6F1870E3-38A0-6C13-939F-A0114007C7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3269" y="732505"/>
            <a:ext cx="4526679" cy="302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31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223A085-0C82-F154-A7D9-0E6CB2EF67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2747100"/>
              </p:ext>
            </p:extLst>
          </p:nvPr>
        </p:nvGraphicFramePr>
        <p:xfrm>
          <a:off x="-570272" y="551178"/>
          <a:ext cx="11847871" cy="2348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79A847D-6763-C8C4-2742-F96DB9D00A73}"/>
              </a:ext>
            </a:extLst>
          </p:cNvPr>
          <p:cNvSpPr txBox="1"/>
          <p:nvPr/>
        </p:nvSpPr>
        <p:spPr>
          <a:xfrm>
            <a:off x="5928852" y="2986549"/>
            <a:ext cx="6263148" cy="3012425"/>
          </a:xfrm>
          <a:prstGeom prst="rect">
            <a:avLst/>
          </a:prstGeom>
          <a:solidFill>
            <a:srgbClr val="B3D5F3"/>
          </a:solidFill>
        </p:spPr>
        <p:txBody>
          <a:bodyPr wrap="square">
            <a:spAutoFit/>
          </a:bodyPr>
          <a:lstStyle/>
          <a:p>
            <a:pPr marL="14941" marR="3558914" indent="268935">
              <a:lnSpc>
                <a:spcPts val="3000"/>
              </a:lnSpc>
              <a:spcBef>
                <a:spcPts val="33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solidFill>
                  <a:srgbClr val="FF0000"/>
                </a:solidFill>
                <a:latin typeface="Calibri"/>
                <a:cs typeface="Calibri"/>
              </a:rPr>
              <a:t>Osteology</a:t>
            </a:r>
            <a:r>
              <a:rPr lang="en-IN" sz="1800" spc="-6" dirty="0">
                <a:latin typeface="Calibri"/>
                <a:cs typeface="Calibri"/>
              </a:rPr>
              <a:t> Terminology</a:t>
            </a:r>
            <a:endParaRPr lang="en-IN" sz="1800" dirty="0">
              <a:latin typeface="Calibri"/>
              <a:cs typeface="Calibri"/>
            </a:endParaRPr>
          </a:p>
          <a:p>
            <a:pPr marL="552065" indent="-268935">
              <a:spcBef>
                <a:spcPts val="1094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latin typeface="Calibri"/>
                <a:cs typeface="Calibri"/>
              </a:rPr>
              <a:t>Diaphysis: shaft</a:t>
            </a:r>
            <a:r>
              <a:rPr lang="en-IN" sz="1800" spc="-18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of</a:t>
            </a:r>
            <a:r>
              <a:rPr lang="en-IN" sz="1800" spc="-6" dirty="0">
                <a:latin typeface="Calibri"/>
                <a:cs typeface="Calibri"/>
              </a:rPr>
              <a:t> long</a:t>
            </a:r>
            <a:r>
              <a:rPr lang="en-IN" sz="1800" spc="-12" dirty="0">
                <a:latin typeface="Calibri"/>
                <a:cs typeface="Calibri"/>
              </a:rPr>
              <a:t> bone</a:t>
            </a:r>
            <a:endParaRPr lang="en-IN" sz="1800" dirty="0">
              <a:latin typeface="Calibri"/>
              <a:cs typeface="Calibri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1600" dirty="0">
              <a:latin typeface="Calibri"/>
              <a:cs typeface="Calibri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latin typeface="Calibri"/>
                <a:cs typeface="Calibri"/>
              </a:rPr>
              <a:t>Epiphysis:</a:t>
            </a:r>
            <a:r>
              <a:rPr lang="en-IN" sz="1800" spc="-24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ends</a:t>
            </a:r>
            <a:r>
              <a:rPr lang="en-IN" sz="1800" spc="-12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of</a:t>
            </a:r>
            <a:r>
              <a:rPr lang="en-IN" sz="1800" spc="-29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long</a:t>
            </a:r>
            <a:r>
              <a:rPr lang="en-IN" sz="1800" spc="-18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bones</a:t>
            </a:r>
            <a:endParaRPr lang="en-IN"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1600" dirty="0">
              <a:latin typeface="Calibri"/>
              <a:cs typeface="Calibri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latin typeface="Calibri"/>
                <a:cs typeface="Calibri"/>
              </a:rPr>
              <a:t>Metaphysis:</a:t>
            </a:r>
            <a:r>
              <a:rPr lang="en-IN" sz="1800" spc="-12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region</a:t>
            </a:r>
            <a:r>
              <a:rPr lang="en-IN" sz="1800" spc="-18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between</a:t>
            </a:r>
            <a:r>
              <a:rPr lang="en-IN" sz="1800" spc="12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diaphysis</a:t>
            </a:r>
          </a:p>
          <a:p>
            <a:pPr marL="283130">
              <a:buSzPct val="90909"/>
              <a:tabLst>
                <a:tab pos="552065" algn="l"/>
                <a:tab pos="552812" algn="l"/>
              </a:tabLst>
            </a:pPr>
            <a:r>
              <a:rPr lang="en-IN" spc="-6" dirty="0">
                <a:latin typeface="Calibri"/>
                <a:cs typeface="Calibri"/>
              </a:rPr>
              <a:t>    </a:t>
            </a:r>
            <a:r>
              <a:rPr lang="en-IN" sz="1800" spc="6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and</a:t>
            </a:r>
            <a:r>
              <a:rPr lang="en-IN" sz="1800" spc="-12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epiphysis</a:t>
            </a:r>
            <a:endParaRPr lang="en-IN" sz="1800" dirty="0">
              <a:latin typeface="Calibri"/>
              <a:cs typeface="Calibri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1600" dirty="0">
              <a:latin typeface="Calibri"/>
              <a:cs typeface="Calibri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latin typeface="Calibri"/>
                <a:cs typeface="Calibri"/>
              </a:rPr>
              <a:t>Articulation:</a:t>
            </a:r>
            <a:r>
              <a:rPr lang="en-IN" sz="1800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joint</a:t>
            </a:r>
            <a:r>
              <a:rPr lang="en-IN" sz="1800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between</a:t>
            </a:r>
            <a:r>
              <a:rPr lang="en-IN" sz="1800" spc="-12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bones</a:t>
            </a:r>
          </a:p>
          <a:p>
            <a:pPr marL="283130">
              <a:buSzPct val="90909"/>
              <a:tabLst>
                <a:tab pos="552065" algn="l"/>
                <a:tab pos="552812" algn="l"/>
              </a:tabLst>
            </a:pPr>
            <a:endParaRPr lang="en-IN" sz="1800" dirty="0">
              <a:latin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BC6FC9-5E06-0F03-7DB3-F7012D9EB6E9}"/>
              </a:ext>
            </a:extLst>
          </p:cNvPr>
          <p:cNvSpPr txBox="1"/>
          <p:nvPr/>
        </p:nvSpPr>
        <p:spPr>
          <a:xfrm>
            <a:off x="345886" y="2986549"/>
            <a:ext cx="5496232" cy="26526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4941" marR="2480183" indent="268935">
              <a:lnSpc>
                <a:spcPts val="3000"/>
              </a:lnSpc>
              <a:spcBef>
                <a:spcPts val="33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solidFill>
                  <a:srgbClr val="FF0000"/>
                </a:solidFill>
                <a:latin typeface="Calibri"/>
                <a:cs typeface="Calibri"/>
              </a:rPr>
              <a:t>Classification</a:t>
            </a:r>
            <a:r>
              <a:rPr lang="en-IN" sz="1800" spc="-12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IN" sz="180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lang="en-IN" sz="1800" spc="-1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IN" sz="1800" spc="-6" dirty="0">
                <a:solidFill>
                  <a:srgbClr val="FF0000"/>
                </a:solidFill>
                <a:latin typeface="Calibri"/>
                <a:cs typeface="Calibri"/>
              </a:rPr>
              <a:t>Bones</a:t>
            </a:r>
            <a:endParaRPr lang="en-IN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552065" indent="-268935">
              <a:lnSpc>
                <a:spcPct val="150000"/>
              </a:lnSpc>
              <a:spcBef>
                <a:spcPts val="1094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dirty="0">
                <a:latin typeface="Calibri"/>
                <a:cs typeface="Calibri"/>
              </a:rPr>
              <a:t>Long</a:t>
            </a:r>
            <a:r>
              <a:rPr lang="en-IN" sz="1800" spc="-18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bones:</a:t>
            </a:r>
            <a:r>
              <a:rPr lang="en-IN" sz="1800" spc="-12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femur,</a:t>
            </a:r>
            <a:r>
              <a:rPr lang="en-IN" sz="1800" spc="-12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humerus, </a:t>
            </a:r>
            <a:r>
              <a:rPr lang="en-IN" sz="1800" dirty="0">
                <a:latin typeface="Calibri"/>
                <a:cs typeface="Calibri"/>
              </a:rPr>
              <a:t>tibia</a:t>
            </a:r>
            <a:endParaRPr lang="en-IN" sz="1600" dirty="0">
              <a:latin typeface="Calibri"/>
              <a:cs typeface="Calibri"/>
            </a:endParaRPr>
          </a:p>
          <a:p>
            <a:pPr marL="552065" indent="-268935">
              <a:lnSpc>
                <a:spcPct val="150000"/>
              </a:lnSpc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latin typeface="Calibri"/>
                <a:cs typeface="Calibri"/>
              </a:rPr>
              <a:t>Short bones:</a:t>
            </a:r>
            <a:r>
              <a:rPr lang="en-IN" sz="1800" spc="-12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carpals,</a:t>
            </a:r>
            <a:r>
              <a:rPr lang="en-IN" sz="1800" spc="-24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tarsals</a:t>
            </a:r>
            <a:endParaRPr lang="en-IN" sz="1600" dirty="0">
              <a:latin typeface="Calibri"/>
              <a:cs typeface="Calibri"/>
            </a:endParaRPr>
          </a:p>
          <a:p>
            <a:pPr marL="552065" indent="-268935">
              <a:lnSpc>
                <a:spcPct val="150000"/>
              </a:lnSpc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latin typeface="Calibri"/>
                <a:cs typeface="Calibri"/>
              </a:rPr>
              <a:t>Flat</a:t>
            </a:r>
            <a:r>
              <a:rPr lang="en-IN" sz="1800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bones:</a:t>
            </a:r>
            <a:r>
              <a:rPr lang="en-IN" sz="1800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scapula,</a:t>
            </a:r>
            <a:r>
              <a:rPr lang="en-IN" sz="1800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skull,</a:t>
            </a:r>
            <a:r>
              <a:rPr lang="en-IN" sz="1800" spc="6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pelvis</a:t>
            </a:r>
            <a:endParaRPr lang="en-IN" sz="1600" dirty="0">
              <a:latin typeface="Calibri"/>
              <a:cs typeface="Calibri"/>
            </a:endParaRPr>
          </a:p>
          <a:p>
            <a:pPr marL="552065" indent="-268935">
              <a:lnSpc>
                <a:spcPct val="150000"/>
              </a:lnSpc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latin typeface="Calibri"/>
                <a:cs typeface="Calibri"/>
              </a:rPr>
              <a:t>Irregular</a:t>
            </a:r>
            <a:r>
              <a:rPr lang="en-IN" sz="1800" spc="-18" dirty="0">
                <a:latin typeface="Calibri"/>
                <a:cs typeface="Calibri"/>
              </a:rPr>
              <a:t> </a:t>
            </a:r>
            <a:r>
              <a:rPr lang="en-IN" sz="1800" spc="-6" dirty="0">
                <a:latin typeface="Calibri"/>
                <a:cs typeface="Calibri"/>
              </a:rPr>
              <a:t>bones:</a:t>
            </a:r>
            <a:r>
              <a:rPr lang="en-IN" sz="1800" spc="-24" dirty="0">
                <a:latin typeface="Calibri"/>
                <a:cs typeface="Calibri"/>
              </a:rPr>
              <a:t> </a:t>
            </a:r>
            <a:r>
              <a:rPr lang="en-IN" sz="1800" dirty="0">
                <a:latin typeface="Calibri"/>
                <a:cs typeface="Calibri"/>
              </a:rPr>
              <a:t>vertebrae</a:t>
            </a:r>
          </a:p>
          <a:p>
            <a:pPr marL="552065" indent="-268935">
              <a:lnSpc>
                <a:spcPct val="150000"/>
              </a:lnSpc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1800" spc="-6" dirty="0">
                <a:latin typeface="Calibri"/>
                <a:cs typeface="Calibri"/>
              </a:rPr>
              <a:t>Sesamoid bones: patella</a:t>
            </a:r>
            <a:endParaRPr lang="en-IN" sz="1800" dirty="0">
              <a:latin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BDA9DD-7859-4B64-05E2-E042BF6D83E9}"/>
              </a:ext>
            </a:extLst>
          </p:cNvPr>
          <p:cNvSpPr txBox="1"/>
          <p:nvPr/>
        </p:nvSpPr>
        <p:spPr>
          <a:xfrm>
            <a:off x="176981" y="181846"/>
            <a:ext cx="6096000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/>
            <a:r>
              <a:rPr lang="en-IN"/>
              <a:t>General Osteology  </a:t>
            </a:r>
          </a:p>
        </p:txBody>
      </p:sp>
      <p:pic>
        <p:nvPicPr>
          <p:cNvPr id="1028" name="Picture 4" descr="Image result for diaphysis metaphysis epiphysis in animals">
            <a:extLst>
              <a:ext uri="{FF2B5EF4-FFF2-40B4-BE49-F238E27FC236}">
                <a16:creationId xmlns:a16="http://schemas.microsoft.com/office/drawing/2014/main" id="{D6B438CB-9458-1ECC-169D-1E040F46C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645" y="3550879"/>
            <a:ext cx="19812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PT - Types and Histology of Bones PowerPoint Presentation, free ...">
            <a:extLst>
              <a:ext uri="{FF2B5EF4-FFF2-40B4-BE49-F238E27FC236}">
                <a16:creationId xmlns:a16="http://schemas.microsoft.com/office/drawing/2014/main" id="{196B122B-328B-42B5-CFFD-1358CCCE3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6" t="31832" r="9097" b="18851"/>
          <a:stretch/>
        </p:blipFill>
        <p:spPr bwMode="auto">
          <a:xfrm>
            <a:off x="3488695" y="4747361"/>
            <a:ext cx="2784286" cy="164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813" y="134275"/>
            <a:ext cx="5574887" cy="4243039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8"/>
              </a:spcBef>
            </a:pPr>
            <a:r>
              <a:rPr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sz="2400" spc="-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Arthrology</a:t>
            </a:r>
            <a:endParaRPr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r>
              <a:rPr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pc="-3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</a:p>
          <a:p>
            <a:pPr>
              <a:spcBef>
                <a:spcPts val="6"/>
              </a:spcBef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Fibrous</a:t>
            </a:r>
            <a:r>
              <a:rPr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joints:</a:t>
            </a:r>
            <a:r>
              <a:rPr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immovable</a:t>
            </a:r>
            <a:r>
              <a:rPr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 skull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sutures)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Cartilaginous</a:t>
            </a:r>
            <a:r>
              <a:rPr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joints:</a:t>
            </a:r>
            <a:r>
              <a:rPr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slightly</a:t>
            </a:r>
            <a:r>
              <a:rPr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movable</a:t>
            </a:r>
            <a:r>
              <a:rPr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intervertebral</a:t>
            </a:r>
            <a:r>
              <a:rPr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discs)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Synovial</a:t>
            </a:r>
            <a:r>
              <a:rPr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joints:</a:t>
            </a:r>
            <a:r>
              <a:rPr spc="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freely movable</a:t>
            </a:r>
            <a:r>
              <a:rPr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knee,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elbow) </a:t>
            </a:r>
            <a:r>
              <a:rPr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pc="-2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 marR="1993111">
              <a:lnSpc>
                <a:spcPct val="192700"/>
              </a:lnSpc>
              <a:spcBef>
                <a:spcPts val="6"/>
              </a:spcBef>
              <a:buSzPct val="90909"/>
              <a:tabLst>
                <a:tab pos="552065" algn="l"/>
                <a:tab pos="552812" algn="l"/>
              </a:tabLst>
            </a:pPr>
            <a:r>
              <a:rPr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Diarthrodial</a:t>
            </a:r>
            <a:r>
              <a:rPr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</a:p>
          <a:p>
            <a:pPr>
              <a:lnSpc>
                <a:spcPct val="100000"/>
              </a:lnSpc>
              <a:buFont typeface="Symbol"/>
              <a:buChar char="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Components:</a:t>
            </a:r>
            <a:r>
              <a:rPr spc="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articular</a:t>
            </a:r>
            <a:r>
              <a:rPr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cartilage,</a:t>
            </a:r>
            <a:r>
              <a:rPr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synovial fluid,</a:t>
            </a:r>
            <a:r>
              <a:rPr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capsule,</a:t>
            </a:r>
            <a:r>
              <a:rPr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Movements:</a:t>
            </a:r>
            <a:r>
              <a:rPr spc="35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flexion/extension,</a:t>
            </a:r>
            <a:r>
              <a:rPr spc="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abduction/adduction,</a:t>
            </a:r>
            <a:r>
              <a:rPr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rotation </a:t>
            </a:r>
            <a:r>
              <a:rPr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pc="-2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4BFE13-EBAB-305D-978E-57FCB4982D4B}"/>
              </a:ext>
            </a:extLst>
          </p:cNvPr>
          <p:cNvSpPr txBox="1"/>
          <p:nvPr/>
        </p:nvSpPr>
        <p:spPr>
          <a:xfrm>
            <a:off x="5761701" y="111234"/>
            <a:ext cx="6243486" cy="5685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130">
              <a:buSzPct val="90909"/>
              <a:tabLst>
                <a:tab pos="552065" algn="l"/>
                <a:tab pos="552812" algn="l"/>
              </a:tabLst>
            </a:pPr>
            <a:r>
              <a:rPr lang="en-US"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2400" spc="-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4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Myology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>
              <a:spcBef>
                <a:spcPts val="6"/>
              </a:spcBef>
            </a:pPr>
            <a:r>
              <a:rPr lang="en-US" sz="18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r>
              <a:rPr lang="en-US" sz="18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18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Muscles</a:t>
            </a:r>
            <a:endParaRPr lang="en-US" sz="1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Skeletal</a:t>
            </a:r>
            <a:r>
              <a:rPr lang="en-US" sz="1800" spc="-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muscle: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voluntary,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striated,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attached</a:t>
            </a:r>
            <a:r>
              <a:rPr lang="en-US" sz="18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18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Cardiac</a:t>
            </a:r>
            <a:r>
              <a:rPr lang="en-US" sz="1800" spc="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muscle: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involuntary,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striated,</a:t>
            </a:r>
            <a:r>
              <a:rPr lang="en-US" sz="18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heart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 muscle:</a:t>
            </a:r>
            <a:r>
              <a:rPr lang="en-US" sz="1800" spc="24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involuntary,</a:t>
            </a:r>
            <a:r>
              <a:rPr lang="en-US" sz="18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non-striated,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 </a:t>
            </a:r>
          </a:p>
          <a:p>
            <a:pPr marL="283130">
              <a:buSzPct val="90909"/>
              <a:tabLst>
                <a:tab pos="552065" algn="l"/>
                <a:tab pos="552812" algn="l"/>
              </a:tabLst>
            </a:pPr>
            <a:endParaRPr lang="en-US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90909"/>
              <a:tabLst>
                <a:tab pos="552065" algn="l"/>
                <a:tab pos="552812" algn="l"/>
              </a:tabLst>
            </a:pPr>
            <a:r>
              <a:rPr lang="en-US" sz="1800" spc="-27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Muscle</a:t>
            </a:r>
            <a:r>
              <a:rPr lang="en-US" sz="18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Etymology</a:t>
            </a:r>
            <a:endParaRPr lang="en-US" sz="1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 marR="1060054" indent="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Names</a:t>
            </a:r>
            <a:r>
              <a:rPr lang="en-US" sz="18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en-US" sz="18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Latin/Greek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indicating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18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  <a:r>
              <a:rPr lang="en-US" sz="18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4941" marR="1060054">
              <a:lnSpc>
                <a:spcPct val="192700"/>
              </a:lnSpc>
              <a:buSzPct val="90909"/>
              <a:tabLst>
                <a:tab pos="552065" algn="l"/>
                <a:tab pos="552812" algn="l"/>
              </a:tabLst>
            </a:pPr>
            <a:endParaRPr lang="en-US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 marR="1060054">
              <a:lnSpc>
                <a:spcPct val="192700"/>
              </a:lnSpc>
              <a:buSzPct val="90909"/>
              <a:tabLst>
                <a:tab pos="552065" algn="l"/>
                <a:tab pos="552812" algn="l"/>
              </a:tabLst>
            </a:pPr>
            <a:r>
              <a:rPr 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en-US" sz="18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Tendons:</a:t>
            </a:r>
            <a:r>
              <a:rPr lang="en-US" sz="1800" spc="-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 muscles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18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Ligaments:</a:t>
            </a:r>
            <a:r>
              <a:rPr lang="en-US" sz="1800" spc="-18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Aponeurosis: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connective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Synovial</a:t>
            </a:r>
            <a:r>
              <a:rPr lang="en-US" sz="1800" spc="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bursa:</a:t>
            </a:r>
            <a:r>
              <a:rPr lang="en-US" sz="1800" spc="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fluid-filled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sacs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friction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Synovial</a:t>
            </a:r>
            <a:r>
              <a:rPr lang="en-US" sz="1800" spc="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sheath:</a:t>
            </a:r>
            <a:r>
              <a:rPr lang="en-US" sz="1800" spc="18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covering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around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lassification of Joints">
            <a:extLst>
              <a:ext uri="{FF2B5EF4-FFF2-40B4-BE49-F238E27FC236}">
                <a16:creationId xmlns:a16="http://schemas.microsoft.com/office/drawing/2014/main" id="{605F4B1D-1F76-C298-379B-69F8CDA791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2" t="26102" r="22799" b="8391"/>
          <a:stretch/>
        </p:blipFill>
        <p:spPr bwMode="auto">
          <a:xfrm>
            <a:off x="2458064" y="4060723"/>
            <a:ext cx="3008508" cy="229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lassifiaction of muscles in animals">
            <a:extLst>
              <a:ext uri="{FF2B5EF4-FFF2-40B4-BE49-F238E27FC236}">
                <a16:creationId xmlns:a16="http://schemas.microsoft.com/office/drawing/2014/main" id="{50A9F7DE-C8AF-5A74-0879-9D605512E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759" y="2970685"/>
            <a:ext cx="3008871" cy="131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2FAF28-6218-E729-F3B8-71658FA37026}"/>
              </a:ext>
            </a:extLst>
          </p:cNvPr>
          <p:cNvSpPr txBox="1"/>
          <p:nvPr/>
        </p:nvSpPr>
        <p:spPr>
          <a:xfrm>
            <a:off x="0" y="186701"/>
            <a:ext cx="11965857" cy="600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Angiology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of the circulatory system (arteries, veins, lymphatic vessels).</a:t>
            </a:r>
          </a:p>
          <a:p>
            <a:r>
              <a:rPr 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Diagnosis, treatment, and prevention of vascular diseases.</a:t>
            </a:r>
          </a:p>
          <a:p>
            <a:pPr marL="14941">
              <a:spcBef>
                <a:spcPts val="118"/>
              </a:spcBef>
            </a:pPr>
            <a:endParaRPr lang="en-IN" b="1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>
              <a:spcBef>
                <a:spcPts val="118"/>
              </a:spcBef>
            </a:pPr>
            <a:r>
              <a:rPr lang="en-IN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en-IN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Heart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Components:</a:t>
            </a:r>
            <a:endParaRPr lang="en-IN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b="1" spc="-6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chambers:</a:t>
            </a:r>
            <a:r>
              <a:rPr lang="en-IN" b="1" spc="-12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atrium,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ventricle,</a:t>
            </a:r>
            <a:r>
              <a:rPr lang="en-IN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lang="en-IN" b="1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atrium,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left</a:t>
            </a:r>
            <a:r>
              <a:rPr lang="en-IN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ventricle.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b="1" spc="-6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Valves: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tricuspid,</a:t>
            </a:r>
            <a:r>
              <a:rPr lang="en-IN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pulmonary, mitral,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aortic.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Function: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Pumps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throughout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r>
              <a:rPr lang="en-IN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  <a:r>
              <a:rPr lang="en-IN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Circulations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marR="26146" indent="-268935">
              <a:lnSpc>
                <a:spcPct val="117500"/>
              </a:lnSpc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Systemic</a:t>
            </a:r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Circulation:</a:t>
            </a:r>
            <a:r>
              <a:rPr lang="en-IN" b="1" spc="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Oxygenated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IN" b="1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ventricle</a:t>
            </a:r>
            <a:r>
              <a:rPr lang="en-IN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body;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deoxygenated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</a:t>
            </a:r>
            <a:r>
              <a:rPr lang="en-IN" b="1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returns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IN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atrium.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marR="54534" indent="-268935">
              <a:lnSpc>
                <a:spcPct val="116399"/>
              </a:lnSpc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Pulmonary Circulation:</a:t>
            </a:r>
            <a:r>
              <a:rPr lang="en-IN" b="1" spc="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Deoxygenated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IN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IN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ventricle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IN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lungs;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oxygenated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</a:t>
            </a:r>
            <a:r>
              <a:rPr lang="en-IN" b="1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returns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IN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 atrium.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Lymphatic</a:t>
            </a:r>
            <a:r>
              <a:rPr lang="en-IN" b="1" spc="-47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</a:p>
          <a:p>
            <a:pPr marL="552065" marR="5977" indent="-268935">
              <a:lnSpc>
                <a:spcPct val="116399"/>
              </a:lnSpc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Function:</a:t>
            </a:r>
            <a:r>
              <a:rPr lang="en-IN" b="1" spc="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Transports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(contains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white</a:t>
            </a:r>
            <a:r>
              <a:rPr lang="en-IN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cells);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plays</a:t>
            </a:r>
            <a:r>
              <a:rPr lang="en-IN" b="1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role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immune</a:t>
            </a:r>
            <a:r>
              <a:rPr lang="en-IN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en-IN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b="1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</a:t>
            </a:r>
            <a:r>
              <a:rPr lang="en-IN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Components: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Lymphatic vessels,</a:t>
            </a:r>
            <a:r>
              <a:rPr lang="en-IN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 nodes.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Zoologia geral, Faculdade de biologia, Zoologia">
            <a:extLst>
              <a:ext uri="{FF2B5EF4-FFF2-40B4-BE49-F238E27FC236}">
                <a16:creationId xmlns:a16="http://schemas.microsoft.com/office/drawing/2014/main" id="{CD40F257-F1F6-6C24-F353-4CC25D9D13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1" t="37971"/>
          <a:stretch/>
        </p:blipFill>
        <p:spPr bwMode="auto">
          <a:xfrm>
            <a:off x="8721213" y="108153"/>
            <a:ext cx="2264032" cy="348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37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970" y="293404"/>
            <a:ext cx="10304206" cy="5555065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>
              <a:spcBef>
                <a:spcPts val="6"/>
              </a:spcBef>
              <a:buFont typeface="Symbol"/>
              <a:buChar char="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Venous</a:t>
            </a:r>
            <a:r>
              <a:rPr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Function: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Returns deoxygenated blood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the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Components:</a:t>
            </a:r>
            <a:r>
              <a:rPr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veins,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 veins, venous</a:t>
            </a:r>
            <a:r>
              <a:rPr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sinuses.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</a:t>
            </a:r>
            <a:r>
              <a:rPr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Diseases</a:t>
            </a: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Arterial Diseases:</a:t>
            </a:r>
            <a:r>
              <a:rPr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Atherosclerosis,</a:t>
            </a:r>
            <a:r>
              <a:rPr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narrowing,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occlusion.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Lymphatic</a:t>
            </a:r>
            <a:r>
              <a:rPr b="1" spc="-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Diseases:</a:t>
            </a:r>
            <a:r>
              <a:rPr b="1" spc="-24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Lymphedema.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Microcirculation</a:t>
            </a:r>
            <a:r>
              <a:rPr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Anomalies:</a:t>
            </a:r>
            <a:r>
              <a:rPr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</a:t>
            </a:r>
            <a:r>
              <a:rPr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Exams:</a:t>
            </a:r>
            <a:r>
              <a:rPr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Duplex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ultrasound, angiography,</a:t>
            </a:r>
            <a:r>
              <a:rPr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Doppler,</a:t>
            </a:r>
            <a:r>
              <a:rPr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plethysmography.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Interventional</a:t>
            </a:r>
            <a:r>
              <a:rPr b="1" spc="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Angiology:</a:t>
            </a:r>
            <a:r>
              <a:rPr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Endovascular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catheter</a:t>
            </a:r>
            <a:r>
              <a:rPr b="1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4754B1-86C1-E959-E20F-52616E473F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398"/>
          <a:stretch/>
        </p:blipFill>
        <p:spPr>
          <a:xfrm>
            <a:off x="7927259" y="1009531"/>
            <a:ext cx="3330677" cy="27178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40" y="-201327"/>
            <a:ext cx="11179277" cy="6657162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 marR="4814693">
              <a:lnSpc>
                <a:spcPct val="192700"/>
              </a:lnSpc>
            </a:pPr>
            <a:r>
              <a:rPr lang="en-US" sz="2800" b="1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b="1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Neurology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4941" marR="4814693">
              <a:lnSpc>
                <a:spcPct val="192700"/>
              </a:lnSpc>
            </a:pPr>
            <a:r>
              <a:rPr lang="en-US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en-US" b="1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Nervous</a:t>
            </a:r>
            <a:r>
              <a:rPr lang="en-US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en-US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(CNS)</a:t>
            </a:r>
            <a:endParaRPr lang="en-US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Components:</a:t>
            </a:r>
            <a:r>
              <a:rPr lang="en-US" b="1" spc="-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Brain</a:t>
            </a:r>
            <a:r>
              <a:rPr lang="en-US" b="1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cord.</a:t>
            </a:r>
            <a:endParaRPr lang="en-IN" b="1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Function:</a:t>
            </a:r>
            <a:r>
              <a:rPr b="1" spc="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sensory</a:t>
            </a:r>
            <a:r>
              <a:rPr b="1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information;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coordinates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b="1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Peripheral</a:t>
            </a:r>
            <a:r>
              <a:rPr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Nervous</a:t>
            </a:r>
            <a:r>
              <a:rPr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(PNS)</a:t>
            </a: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Components:</a:t>
            </a:r>
            <a:r>
              <a:rPr b="1" spc="-12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Nerves outside</a:t>
            </a:r>
            <a:r>
              <a:rPr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Divisions:</a:t>
            </a:r>
            <a:endParaRPr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b="1" spc="-6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Somatic</a:t>
            </a:r>
            <a:r>
              <a:rPr b="1" spc="-12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Nervous</a:t>
            </a:r>
            <a:r>
              <a:rPr b="1" spc="-18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System:</a:t>
            </a:r>
            <a:r>
              <a:rPr b="1" spc="-24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Voluntary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b="1" spc="-6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Autonomic Nervous System:</a:t>
            </a:r>
            <a:r>
              <a:rPr b="1" spc="6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Involuntary control.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Autonomic</a:t>
            </a:r>
            <a:r>
              <a:rPr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Nervous</a:t>
            </a:r>
            <a:r>
              <a:rPr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Divisions:</a:t>
            </a:r>
            <a:endParaRPr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b="1" spc="-6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Sympathetic</a:t>
            </a:r>
            <a:r>
              <a:rPr b="1" spc="-12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Division:</a:t>
            </a:r>
            <a:r>
              <a:rPr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"Fight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flight"</a:t>
            </a:r>
            <a:r>
              <a:rPr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b="1" spc="-6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Parasympathetic Division:</a:t>
            </a:r>
            <a:r>
              <a:rPr b="1" spc="-12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"Rest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digest"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"/>
              </a:spcBef>
              <a:buFont typeface="Symbol"/>
              <a:buChar char=""/>
            </a:pP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Sense</a:t>
            </a:r>
            <a:r>
              <a:rPr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Organs</a:t>
            </a:r>
            <a:endParaRPr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Function: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</a:t>
            </a:r>
            <a:r>
              <a:rPr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stimuli; send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signals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brain.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Includes:</a:t>
            </a:r>
            <a:r>
              <a:rPr b="1" spc="-18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Eyes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(vision),</a:t>
            </a:r>
            <a:r>
              <a:rPr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ears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(hearing),</a:t>
            </a:r>
            <a:r>
              <a:rPr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nose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(smell),</a:t>
            </a:r>
            <a:r>
              <a:rPr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tongue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(taste),</a:t>
            </a:r>
            <a:r>
              <a:rPr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(touch).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Image result for sympathetic and autonomous nervoussystem in animals">
            <a:extLst>
              <a:ext uri="{FF2B5EF4-FFF2-40B4-BE49-F238E27FC236}">
                <a16:creationId xmlns:a16="http://schemas.microsoft.com/office/drawing/2014/main" id="{8AD947AB-5D32-CC9F-7E07-AD16A641F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22" y="2920181"/>
            <a:ext cx="5309041" cy="297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54218C-230F-7FC5-C166-FF7E4F693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958" y="247497"/>
            <a:ext cx="3810000" cy="25431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6F440B-A270-C2F5-FB89-54753F99712B}"/>
              </a:ext>
            </a:extLst>
          </p:cNvPr>
          <p:cNvSpPr txBox="1"/>
          <p:nvPr/>
        </p:nvSpPr>
        <p:spPr>
          <a:xfrm>
            <a:off x="412955" y="150968"/>
            <a:ext cx="7855974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>
              <a:spcBef>
                <a:spcPts val="6"/>
              </a:spcBef>
            </a:pP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  <a:r>
              <a:rPr lang="en-US" sz="2000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Spinal</a:t>
            </a:r>
            <a:r>
              <a:rPr lang="en-US" sz="2000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Process: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Union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sensory (dorsal) and</a:t>
            </a:r>
            <a:r>
              <a:rPr lang="en-US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 (ventral)</a:t>
            </a:r>
            <a:r>
              <a:rPr lang="en-US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en-US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Meninges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US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Layers:</a:t>
            </a:r>
            <a:endParaRPr lang="en-US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US" sz="2000" b="1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</a:t>
            </a:r>
            <a:r>
              <a:rPr lang="en-US" sz="2000" b="1" spc="-18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Mater:</a:t>
            </a:r>
            <a:r>
              <a:rPr lang="en-US" sz="2000" b="1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Tough</a:t>
            </a:r>
            <a:r>
              <a:rPr lang="en-US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outer</a:t>
            </a:r>
            <a:r>
              <a:rPr lang="en-US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US" sz="2000" b="1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Arachnoid</a:t>
            </a:r>
            <a:r>
              <a:rPr lang="en-US" sz="2000" b="1" spc="-18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Mater:</a:t>
            </a:r>
            <a:r>
              <a:rPr lang="en-US" sz="2000" b="1" spc="-18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</a:t>
            </a:r>
            <a:r>
              <a:rPr lang="en-US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Pia</a:t>
            </a:r>
            <a:r>
              <a:rPr lang="en-US" sz="2000" b="1" spc="-18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Mater:</a:t>
            </a:r>
            <a:r>
              <a:rPr lang="en-US" sz="2000" b="1" spc="-12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Delicate</a:t>
            </a:r>
            <a:r>
              <a:rPr lang="en-US" sz="2000" b="1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</a:t>
            </a:r>
            <a:r>
              <a:rPr lang="en-US" sz="2000" b="1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"/>
              </a:spcBef>
              <a:buFont typeface="Symbol"/>
              <a:buChar char="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en-US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US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Regions:</a:t>
            </a:r>
            <a:endParaRPr lang="en-US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spcBef>
                <a:spcPts val="6"/>
              </a:spcBef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US" sz="2000" b="1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Cerebrum: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brain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(thought, memory).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US" sz="2000" b="1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Cerebellum:</a:t>
            </a:r>
            <a:r>
              <a:rPr lang="en-US" sz="2000" b="1" spc="-12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</a:t>
            </a:r>
            <a:r>
              <a:rPr lang="en-US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US" sz="2000" b="1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Brainstem:</a:t>
            </a:r>
            <a:r>
              <a:rPr lang="en-US" sz="2000" b="1" spc="-18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life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functions</a:t>
            </a:r>
            <a:r>
              <a:rPr lang="en-US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(breathing,</a:t>
            </a:r>
            <a:r>
              <a:rPr lang="en-US"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</a:t>
            </a:r>
            <a:r>
              <a:rPr lang="en-US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86B1DE-CC8D-8223-03D7-E7914C527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644" y="633299"/>
            <a:ext cx="3962401" cy="264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BA8EB4-3126-E35B-9434-052E36AF7E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247"/>
          <a:stretch/>
        </p:blipFill>
        <p:spPr>
          <a:xfrm>
            <a:off x="7927064" y="3908196"/>
            <a:ext cx="3495825" cy="216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82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143" y="159657"/>
            <a:ext cx="11306628" cy="6170618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8"/>
              </a:spcBef>
            </a:pP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r>
              <a:rPr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endParaRPr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skull;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Facial</a:t>
            </a:r>
            <a:r>
              <a:rPr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Muzzle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eyes;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</a:t>
            </a:r>
            <a:r>
              <a:rPr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Dorsal,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ventral; examine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trachea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blood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vessels.</a:t>
            </a: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Presternal,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sternal,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costal;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Abdominal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Cranial,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middle,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caudal;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palpate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abnormalities.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Pelvic Region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Around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pelvis;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evaluate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reproductive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Forelimb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Scapular,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brachial,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antebrachial,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forepaw;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limb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injuries.</a:t>
            </a: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Hindlimb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Femoral,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crural,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hindpaw;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553739-3F15-8B19-3AB6-74D8BFEBB9B7}"/>
              </a:ext>
            </a:extLst>
          </p:cNvPr>
          <p:cNvSpPr txBox="1"/>
          <p:nvPr/>
        </p:nvSpPr>
        <p:spPr>
          <a:xfrm>
            <a:off x="147410" y="101852"/>
            <a:ext cx="7605486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/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en-IN" sz="2000" spc="-3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Regions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Shoulder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Scapula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humerus;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assess mobility.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Elbow</a:t>
            </a:r>
            <a:r>
              <a:rPr lang="en-IN"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Humerus,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radius,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ulna;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dysplasia.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Joint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Pelvis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femur;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 dysplasia.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Knee Joint</a:t>
            </a:r>
            <a:r>
              <a:rPr lang="en-IN"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(Stifle)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Femur,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tibia,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patella;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injuries.</a:t>
            </a: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Ankle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en-IN"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(Tarsus)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Tibia,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fibula,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tarsal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bones;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mobility.</a:t>
            </a: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endParaRPr lang="en-IN" sz="2000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Palpable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Bony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Prominences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Scapula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Shoulder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blade;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shoulder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Humerus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forelimb;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fractures.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271B1B-72D1-0B14-2283-53B8D0D57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896" y="101852"/>
            <a:ext cx="3379561" cy="33795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B493B3-967C-7743-C63F-D1AFDEFAC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896" y="3407361"/>
            <a:ext cx="3997678" cy="258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16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1E89DD-5553-4A75-4930-903446454256}"/>
              </a:ext>
            </a:extLst>
          </p:cNvPr>
          <p:cNvSpPr txBox="1"/>
          <p:nvPr/>
        </p:nvSpPr>
        <p:spPr>
          <a:xfrm>
            <a:off x="174171" y="14514"/>
            <a:ext cx="10697029" cy="656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Radius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Ulna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Forearm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bones;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injuries.</a:t>
            </a: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Pelvis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 bones; evaluate reproductive health.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Femur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Thigh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bone; assess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thigh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injuries.</a:t>
            </a: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Tibia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Fibula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Vertebrae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column;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endParaRPr lang="en-IN" sz="2000" spc="-6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Palpable</a:t>
            </a:r>
            <a:r>
              <a:rPr lang="en-IN" sz="2000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 the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jaw;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Parotid Lymph</a:t>
            </a:r>
            <a:r>
              <a:rPr lang="en-IN" sz="2000" b="1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ear; evaluate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tumors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Superficial Cervical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b="1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neck;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Superficial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Inguinal</a:t>
            </a:r>
            <a:r>
              <a:rPr lang="en-IN" sz="2000" b="1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groin;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urinary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tract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Popliteal Lymph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Behind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knee;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hind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limb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FF3EB1-6264-63CA-3216-1708B6A02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850" y="452664"/>
            <a:ext cx="4751069" cy="339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29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771" y="155864"/>
            <a:ext cx="11103429" cy="6786171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Palpable</a:t>
            </a:r>
            <a:r>
              <a:rPr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Arteries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Femoral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groin;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pulse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circulation.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Radial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wrist;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pulse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Carotid</a:t>
            </a:r>
            <a:r>
              <a:rPr sz="2000" b="1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neck;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pulse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flow.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Brachial Artery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forelimb;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pulse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Veins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Venepuncture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Cephalic Vein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forelimb;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commonly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for</a:t>
            </a:r>
            <a:r>
              <a:rPr sz="2000" spc="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collection.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Jugular Vein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neck; used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</a:t>
            </a:r>
            <a:r>
              <a:rPr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larger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volume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Saphenous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hindlimb;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cats.</a:t>
            </a: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Femoral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groin;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utilized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blood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larger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860EB5-185C-340E-7BB4-078F1C9AB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352" y="1509487"/>
            <a:ext cx="3638248" cy="272868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7B0FFA-89FE-9A3B-40E2-B1CC0AD55396}"/>
              </a:ext>
            </a:extLst>
          </p:cNvPr>
          <p:cNvSpPr txBox="1"/>
          <p:nvPr/>
        </p:nvSpPr>
        <p:spPr>
          <a:xfrm>
            <a:off x="56810" y="386607"/>
            <a:ext cx="866502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/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Sites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  <a:r>
              <a:rPr lang="en-IN"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</a:t>
            </a:r>
            <a:r>
              <a:rPr lang="en-IN"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Marrow</a:t>
            </a: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Iliac Crest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Pelvic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aspiration.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Sternum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Breastbone;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 marrow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Proximal Humerus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forelimb;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site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aspiration.</a:t>
            </a: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Sites</a:t>
            </a:r>
            <a:r>
              <a:rPr lang="en-IN" sz="2000" spc="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Collection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Cerebrospinal</a:t>
            </a:r>
            <a:r>
              <a:rPr lang="en-IN" sz="2000" spc="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Fluid</a:t>
            </a:r>
            <a:r>
              <a:rPr lang="en-IN" sz="2000" spc="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(CSF)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Lumbosacral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lumbar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vertebrae;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CSF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Cisterna</a:t>
            </a:r>
            <a:r>
              <a:rPr lang="en-IN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Magna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skull; used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CSF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Atlanto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-occipital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Space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skull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CSF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4EBBB7-D4A3-D232-1C65-FBC19A3D7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287392"/>
            <a:ext cx="1578656" cy="28891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176565-8EDA-F55D-3DCD-35849C525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678" y="3504214"/>
            <a:ext cx="37147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33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52" y="132144"/>
            <a:ext cx="6420971" cy="6763409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283130">
              <a:spcBef>
                <a:spcPts val="118"/>
              </a:spcBef>
              <a:buSzPct val="90909"/>
              <a:tabLst>
                <a:tab pos="552065" algn="l"/>
                <a:tab pos="552812" algn="l"/>
              </a:tabLst>
            </a:pPr>
            <a:endParaRPr lang="en-IN" sz="3200" b="1" spc="-6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US" sz="32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</a:t>
            </a:r>
            <a:r>
              <a:rPr lang="en-US" sz="32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6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Splanchnology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(viscera)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cavities.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spcBef>
                <a:spcPts val="118"/>
              </a:spcBef>
              <a:buSzPct val="90909"/>
              <a:tabLst>
                <a:tab pos="552065" algn="l"/>
                <a:tab pos="552812" algn="l"/>
              </a:tabLst>
            </a:pPr>
            <a:endParaRPr lang="en-IN" sz="2000" b="1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anatomy,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physiology,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Boundaries</a:t>
            </a:r>
            <a:r>
              <a:rPr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Cavities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sz="2000" b="1" spc="-29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Cavity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Boundaries:</a:t>
            </a:r>
            <a:r>
              <a:rPr sz="2000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inlet,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diaphragm,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ribs,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vertebrae.</a:t>
            </a:r>
          </a:p>
          <a:p>
            <a:pPr lvl="1"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heart,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lungs, major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vessels,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trachea,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esophagus.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 marR="4391119">
              <a:lnSpc>
                <a:spcPct val="1927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20D1F1-9160-B271-7D86-0C1D414DB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8971" y="953180"/>
            <a:ext cx="4901631" cy="363333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9DEAC8-74C8-8748-8FA5-206BDE4B4498}"/>
              </a:ext>
            </a:extLst>
          </p:cNvPr>
          <p:cNvSpPr txBox="1"/>
          <p:nvPr/>
        </p:nvSpPr>
        <p:spPr>
          <a:xfrm>
            <a:off x="116114" y="715281"/>
            <a:ext cx="6096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Abdominal</a:t>
            </a:r>
            <a:r>
              <a:rPr lang="en-IN" sz="2000" b="1" spc="-29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Cavity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Boundaries:</a:t>
            </a:r>
            <a:r>
              <a:rPr lang="en-IN" sz="2000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diaphragm,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pelvic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inlet,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muscles,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vertebrae.</a:t>
            </a:r>
          </a:p>
          <a:p>
            <a:pPr lvl="1">
              <a:spcBef>
                <a:spcPts val="12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Contents: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digestive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liver,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gallbladder,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pancreas,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spleen, kidneys.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Pelvic</a:t>
            </a:r>
            <a:r>
              <a:rPr lang="en-IN" sz="2000" b="1" spc="-4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Cavity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Boundaries:</a:t>
            </a:r>
            <a:r>
              <a:rPr lang="en-IN" sz="2000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pelvic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inlet,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pelvic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floor,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pelvic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bones,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sacrum,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coccyx.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spc="-6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Contents:</a:t>
            </a:r>
            <a:r>
              <a:rPr lang="en-IN" sz="2000" spc="12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reproductive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organs,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urinary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bladder,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rectum.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EABD7F-CF05-64F0-907A-4F898E93F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212" y="831395"/>
            <a:ext cx="4500559" cy="362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97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9673358-3783-4ADC-51C0-EE03A3269472}"/>
              </a:ext>
            </a:extLst>
          </p:cNvPr>
          <p:cNvSpPr txBox="1"/>
          <p:nvPr/>
        </p:nvSpPr>
        <p:spPr>
          <a:xfrm>
            <a:off x="166914" y="215189"/>
            <a:ext cx="8323943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Topography of Organ Systems  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Digestive System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Mouth: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lips, cheeks, gums, palate, tongue, teeth.</a:t>
            </a:r>
          </a:p>
          <a:p>
            <a:r>
              <a:rPr lang="en-I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Esophagus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transports food to stomach.</a:t>
            </a: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Stomach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varies in structure among species.</a:t>
            </a: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Intestines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small (duodenum, jejunum, ileum) and large (cecum, colon, rectum).</a:t>
            </a: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Accessory Organs: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liver, pancreas.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Respiratory System</a:t>
            </a:r>
          </a:p>
          <a:p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Nasal Cavity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filters, warms, humidifies air.</a:t>
            </a: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Larynx: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voice production, protects trachea.</a:t>
            </a: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Trachea: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conducts air to lungs.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Lungs: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alveoli for gas exchange.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65DEE0-F062-5254-D5AC-03BF77A9F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391885"/>
            <a:ext cx="3309257" cy="33092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7A01E2-4D0F-49AE-AFED-F1B3BDA384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24"/>
          <a:stretch/>
        </p:blipFill>
        <p:spPr>
          <a:xfrm>
            <a:off x="5950856" y="3546376"/>
            <a:ext cx="3750366" cy="254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89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829" y="87086"/>
            <a:ext cx="7100434" cy="6196266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Urinary System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Kidneys: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 blood, produce urine.</a:t>
            </a: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Ureters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bladder.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Urinary Bladder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stores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Urethra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conducts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Endocrine</a:t>
            </a:r>
            <a:r>
              <a:rPr sz="2000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Glands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pituitary,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thyroid,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adrenal,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pancreas.</a:t>
            </a: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metabolism,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growth,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reproduction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hormones.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Reproductive</a:t>
            </a:r>
            <a:r>
              <a:rPr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testes, epididymis,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deferens,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accessory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glands.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Female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ovaries,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fallopian tubes,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uterus,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vagina.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AC617D-2389-79EB-1544-E0207EA85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076" y="471941"/>
            <a:ext cx="3079524" cy="26074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79D0A7-F911-67B6-96DB-992FF0C1C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206" y="3513520"/>
            <a:ext cx="2928938" cy="274351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40984B-6F28-6AFE-B7F1-8829FC9D943B}"/>
              </a:ext>
            </a:extLst>
          </p:cNvPr>
          <p:cNvSpPr txBox="1"/>
          <p:nvPr/>
        </p:nvSpPr>
        <p:spPr>
          <a:xfrm>
            <a:off x="159658" y="551543"/>
            <a:ext cx="11611428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Radiography  Principles</a:t>
            </a:r>
          </a:p>
          <a:p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2D Representation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Produces two-dimensional images of three-dimensional structures.</a:t>
            </a: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Positioning and Exposure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Critical for obtaining diagnostic-quality images</a:t>
            </a: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Systematic Evaluation: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to avoid missing lesions.</a:t>
            </a:r>
          </a:p>
          <a:p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for Bones</a:t>
            </a:r>
          </a:p>
          <a:p>
            <a:endParaRPr lang="en-IN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Fractures: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and diagnose fractures and dislocations.</a:t>
            </a:r>
          </a:p>
          <a:p>
            <a:r>
              <a:rPr lang="en-IN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 Assessment: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joint conformation and detect osteoarthritis.</a:t>
            </a:r>
            <a:endParaRPr lang="en-IN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Diseases: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 conditions like hip and elbow dysplasia.</a:t>
            </a:r>
          </a:p>
          <a:p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for Soft Tissues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Thoracic Imaging: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for masses, fluid, or abnormalities in the thoracic cavity.</a:t>
            </a: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Abdominal Imaging: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for organomegaly, masses, or foreign bodies.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 Tissue Injuries: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 muscle, tendon, and ligament injuries.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79E99D-F689-C42D-F504-879F2FB59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0" y="1593850"/>
            <a:ext cx="2520686" cy="390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0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7682" y="391886"/>
            <a:ext cx="8449787" cy="570382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Ultrasonography  Principles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High-Frequency Sound Waves: Uses sound waves to create real-time images.</a:t>
            </a: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endParaRPr lang="en-IN" sz="2000" b="1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Skin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coupling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imaging.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Excellent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soft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imaging;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bone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detail.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</a:t>
            </a:r>
            <a:r>
              <a:rPr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Articular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Cartilage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cartilage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subchondral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Tendon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Ligament Insertions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insertions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Tissues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Cardiac</a:t>
            </a:r>
            <a:r>
              <a:rPr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great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vessels.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Abdominal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masses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Injuries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muscle,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tendon,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injuries.</a:t>
            </a: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Guided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aspiration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biopsy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procedures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2D8AE-B7F3-D5BE-C4CD-3CEB1EB5E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143" y="2088308"/>
            <a:ext cx="3686175" cy="24574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660227-ED8B-12DA-6CB7-BE05FB51710D}"/>
              </a:ext>
            </a:extLst>
          </p:cNvPr>
          <p:cNvSpPr txBox="1"/>
          <p:nvPr/>
        </p:nvSpPr>
        <p:spPr>
          <a:xfrm>
            <a:off x="405387" y="164777"/>
            <a:ext cx="9634352" cy="542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 marR="3583566">
              <a:lnSpc>
                <a:spcPct val="192700"/>
              </a:lnSpc>
              <a:buSzPct val="90909"/>
              <a:tabLst>
                <a:tab pos="552065" algn="l"/>
                <a:tab pos="552812" algn="l"/>
              </a:tabLst>
            </a:pPr>
            <a:r>
              <a:rPr lang="en-IN"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UNIT-2 Fore limb: </a:t>
            </a:r>
            <a:r>
              <a:rPr lang="en-IN" sz="2400" spc="-28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  <a:r>
              <a:rPr lang="en-IN" sz="2400" spc="-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400" spc="-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Forelimb</a:t>
            </a:r>
            <a:endParaRPr lang="en-IN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Shoulder</a:t>
            </a:r>
            <a:r>
              <a:rPr lang="en-IN" sz="2000" b="1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Ball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socket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Bones:</a:t>
            </a:r>
            <a:r>
              <a:rPr lang="en-IN" sz="2000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Scapula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humerus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Motion:</a:t>
            </a:r>
            <a:r>
              <a:rPr lang="en-IN" sz="2000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Flexion,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extension,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abduction,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adduction,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rotation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Elbow</a:t>
            </a:r>
            <a:r>
              <a:rPr lang="en-IN" sz="2000" b="1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Hinge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Humerus,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radius,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ulna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Motion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Flexion,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extension,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pronation,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supination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Carpal</a:t>
            </a:r>
            <a:r>
              <a:rPr lang="en-IN" sz="2000" b="1" spc="-3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Type: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hinge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Radius, ulna,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carpal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Motion:</a:t>
            </a:r>
            <a:r>
              <a:rPr lang="en-IN" sz="2000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Flexion,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extension,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D6879-5876-E045-F6B5-C34AA5B5B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221" y="289570"/>
            <a:ext cx="3055179" cy="555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50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664" y="152400"/>
            <a:ext cx="7616536" cy="6132146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283130">
              <a:spcBef>
                <a:spcPts val="6"/>
              </a:spcBef>
              <a:buSzPct val="90909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Metacarpophalangeal</a:t>
            </a:r>
            <a:r>
              <a:rPr lang="en-IN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endParaRPr lang="en-IN" sz="2000" spc="-6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indent="-269683">
              <a:spcBef>
                <a:spcPts val="118"/>
              </a:spcBef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Type:</a:t>
            </a:r>
            <a:r>
              <a:rPr sz="2000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Condyloid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Bones:</a:t>
            </a:r>
            <a:r>
              <a:rPr sz="2000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Metacarpal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proximal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phalanx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Motion:</a:t>
            </a:r>
            <a:r>
              <a:rPr sz="2000" spc="-4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Flexion,</a:t>
            </a:r>
            <a:r>
              <a:rPr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</a:t>
            </a: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Interphalangeal</a:t>
            </a:r>
            <a:r>
              <a:rPr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Type:</a:t>
            </a:r>
            <a:r>
              <a:rPr sz="2000" spc="-3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Hinge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Bones:</a:t>
            </a:r>
            <a:r>
              <a:rPr sz="2000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Proximal/middle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middle/distal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phalanges</a:t>
            </a:r>
            <a:endParaRPr lang="en-IN" sz="2000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Motion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Flexion,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 </a:t>
            </a:r>
            <a:r>
              <a:rPr sz="20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000" spc="-2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 marR="3068853" lvl="1">
              <a:lnSpc>
                <a:spcPts val="3000"/>
              </a:lnSpc>
              <a:spcBef>
                <a:spcPts val="334"/>
              </a:spcBef>
              <a:buSzPct val="90909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Stay Apparatus</a:t>
            </a:r>
            <a:endParaRPr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1094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Suspensory</a:t>
            </a:r>
            <a:r>
              <a:rPr sz="2000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Apparatus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Suspensory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ligament, proximal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sesamoid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Prevents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fetlock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hyperextension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"/>
              </a:spcBef>
              <a:buFont typeface="Symbol"/>
              <a:buChar char=""/>
            </a:pP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</a:t>
            </a:r>
            <a:r>
              <a:rPr sz="2000" b="1" spc="-3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Apparatus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Components:</a:t>
            </a:r>
            <a:r>
              <a:rPr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flexor tendons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Function: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Limits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 of the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9107A1-8C6B-555D-8A83-75C42A37C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637" y="947738"/>
            <a:ext cx="4030663" cy="375931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37914B-4FDD-D120-A831-90F634A8769A}"/>
              </a:ext>
            </a:extLst>
          </p:cNvPr>
          <p:cNvSpPr txBox="1"/>
          <p:nvPr/>
        </p:nvSpPr>
        <p:spPr>
          <a:xfrm>
            <a:off x="110836" y="0"/>
            <a:ext cx="11446164" cy="709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 marR="2335257" lvl="1">
              <a:lnSpc>
                <a:spcPts val="3000"/>
              </a:lnSpc>
              <a:spcBef>
                <a:spcPts val="335"/>
              </a:spcBef>
              <a:buSzPct val="90909"/>
              <a:tabLst>
                <a:tab pos="1089936" algn="l"/>
                <a:tab pos="1090683" algn="l"/>
              </a:tabLst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lang="en-US" sz="2000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US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Vessels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1094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Axillary</a:t>
            </a:r>
            <a:r>
              <a:rPr lang="en-US"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  <a:r>
              <a:rPr lang="en-US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Supplies blood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forelimb.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Brachial Artery</a:t>
            </a:r>
            <a:r>
              <a:rPr lang="en-US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axillary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artery;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supplies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Median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Artery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Supplies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forearm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ulnar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arteries.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Radial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Ulnar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Arteries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forelimb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palmar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Nerves</a:t>
            </a:r>
            <a:r>
              <a:rPr lang="en-US" sz="2000" spc="-3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Forelimb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Brachial</a:t>
            </a:r>
            <a:r>
              <a:rPr lang="en-US"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Plexus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C6-T2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lang="en-US"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Nerves</a:t>
            </a:r>
            <a:r>
              <a:rPr lang="en-US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Musculocutaneous,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median,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ulnar,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radial,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axillary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US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Veins</a:t>
            </a:r>
            <a:r>
              <a:rPr lang="en-US"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3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Forelimb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Cephalic</a:t>
            </a:r>
            <a:r>
              <a:rPr lang="en-US"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Runs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along</a:t>
            </a:r>
            <a:r>
              <a:rPr lang="en-US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aspect;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commonly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venipuncture.</a:t>
            </a: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Accessory Cephalic</a:t>
            </a:r>
            <a:r>
              <a:rPr lang="en-US" sz="2000" b="1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Drains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dorsal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Brachial Vein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Accompanies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brachial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artery.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Median</a:t>
            </a:r>
            <a:r>
              <a:rPr lang="en-IN"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Accompanies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artery.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Forelimb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Axillary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 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forelimb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wall.</a:t>
            </a: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Cubital Lymph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Drains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distal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forelimb.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Superficial Cervical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Drain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proximal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forelimb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neck.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3EA10A-D73D-5603-D8FE-8F092E991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925" y="766763"/>
            <a:ext cx="2910633" cy="409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08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801" y="291369"/>
            <a:ext cx="12014199" cy="6336818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/>
            <a:r>
              <a:rPr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UNIT-3</a:t>
            </a:r>
            <a:r>
              <a:rPr sz="2400" spc="-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sz="2400" spc="-29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2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neck:</a:t>
            </a:r>
            <a:endParaRPr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5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 marR="5977" algn="just">
              <a:lnSpc>
                <a:spcPct val="116799"/>
              </a:lnSpc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cranial 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facial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bones,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vertebrae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 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horse,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dog,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fowl. </a:t>
            </a:r>
            <a:r>
              <a:rPr sz="20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Boundaries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oral,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orbital, nasal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cranial cavities. Study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paranasal sinuses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ox,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horse,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 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sz="2000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Facial</a:t>
            </a:r>
            <a:r>
              <a:rPr sz="2000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Large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cavity;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maxilla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chewing.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frontal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elongated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sinuses.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Rounded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skull;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pronounced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shorter snout.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Flat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skull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openings.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Fowl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Lightweight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skull;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beak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lacks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mammalian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>
              <a:spcBef>
                <a:spcPts val="6"/>
              </a:spcBef>
            </a:pP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Cervical</a:t>
            </a:r>
            <a:r>
              <a:rPr sz="2000" b="1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Vertebrae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Species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vertebrae.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heavy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Flexible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neck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grazing.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Slender vertebrae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agility.</a:t>
            </a: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robustness.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Fowl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Varies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(up to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25);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extensive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A9D8D0-65A3-0F9C-B16B-5974F6FBD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437" y="2501900"/>
            <a:ext cx="3052762" cy="354120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882" y="176719"/>
            <a:ext cx="11879118" cy="6081876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/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Cavity</a:t>
            </a:r>
            <a:r>
              <a:rPr lang="en-US" sz="2000" b="1" spc="-3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Boundaries</a:t>
            </a: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</a:t>
            </a:r>
            <a:r>
              <a:rPr lang="en-US" sz="2000" b="1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Cavity</a:t>
            </a:r>
            <a:r>
              <a:rPr lang="en-US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Bounded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lips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(anterior), hard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palate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(superior),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palate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(posterior).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Orbital Cavity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frontal,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zygomatic,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maxillary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bones.</a:t>
            </a:r>
            <a:endParaRPr lang="en-IN" sz="2000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indent="-269683">
              <a:spcBef>
                <a:spcPts val="118"/>
              </a:spcBef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Horse: Complete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bony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circle.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Orbital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laterally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completes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it.</a:t>
            </a:r>
          </a:p>
          <a:p>
            <a:pPr marL="552065" marR="231584" indent="-268935">
              <a:lnSpc>
                <a:spcPct val="117300"/>
              </a:lnSpc>
              <a:spcBef>
                <a:spcPts val="11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Nasal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Cavity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Extends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nostrils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choanae;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vestibule,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respiratory,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olfactory </a:t>
            </a:r>
            <a:r>
              <a:rPr sz="2000" spc="-26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Cavity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Encloses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brain;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bones.</a:t>
            </a: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>
              <a:spcBef>
                <a:spcPts val="6"/>
              </a:spcBef>
            </a:pP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Paranasal</a:t>
            </a:r>
            <a:r>
              <a:rPr sz="2000" b="1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Sinuses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sinuses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maturity.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sinuses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(rostral/caudal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maxillary, frontal,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conchal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developed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sinus; primarily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recess.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Pig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dogs;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lacrimal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sphenoidal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articulations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ligaments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neck. Muscles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mastication, </a:t>
            </a:r>
            <a:r>
              <a:rPr sz="20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eye, ear,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tongue,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pharynx, soft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palate,hyoid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larynx. Study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teeth,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soft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palate,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tongue,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pharynx,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larynx,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thyroid,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parathyroid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salivary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glands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horse,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dog,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pig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fowl.</a:t>
            </a: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99DAC2-7114-8426-2A26-50AD6C2011F3}"/>
              </a:ext>
            </a:extLst>
          </p:cNvPr>
          <p:cNvSpPr txBox="1"/>
          <p:nvPr/>
        </p:nvSpPr>
        <p:spPr>
          <a:xfrm>
            <a:off x="152400" y="127000"/>
            <a:ext cx="9497291" cy="6192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/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lang="en-IN" sz="2000"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Nerves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Olfactory</a:t>
            </a:r>
            <a:r>
              <a:rPr lang="en-IN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Sense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smell.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Optic</a:t>
            </a:r>
            <a:r>
              <a:rPr lang="en-IN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Oculomotor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pupil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constriction.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Trochlear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Innervates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oblique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eye.</a:t>
            </a: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IN"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Trigeminal Nerve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Facial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sensation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mastication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(three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branches).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VI. Abducens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Lateral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 movement.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VII.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Facial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Facial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taste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anterior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tongue.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Vestibulocochlear</a:t>
            </a:r>
            <a:r>
              <a:rPr lang="en-IN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Hearing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IX.</a:t>
            </a:r>
            <a:r>
              <a:rPr lang="en-IN"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Glossopharyngeal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Taste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tongue;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swallowing.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</a:t>
            </a:r>
            <a:r>
              <a:rPr lang="en-IN"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Vagus</a:t>
            </a:r>
            <a:r>
              <a:rPr lang="en-IN"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heart,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lungs,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digestive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tract;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swallowing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voice.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spcBef>
                <a:spcPts val="6"/>
              </a:spcBef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XI.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Accessory</a:t>
            </a:r>
            <a:r>
              <a:rPr lang="en-IN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Neck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(head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rotation).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>
              <a:lnSpc>
                <a:spcPct val="150000"/>
              </a:lnSpc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XII.</a:t>
            </a:r>
            <a:r>
              <a:rPr lang="en-IN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Hypoglossal Nerve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Tongue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16CE15-25E6-E49B-8FE3-9A9CFFAD9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974" y="189771"/>
            <a:ext cx="3923434" cy="25411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33461D-D91B-5658-8127-274F93E060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196" t="23430"/>
          <a:stretch/>
        </p:blipFill>
        <p:spPr>
          <a:xfrm>
            <a:off x="8636000" y="2871477"/>
            <a:ext cx="3098800" cy="330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451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418" y="445257"/>
            <a:ext cx="9113982" cy="5967486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8"/>
              </a:spcBef>
            </a:pP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sz="2000"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Vessels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Font typeface="Calibri"/>
              <a:buAutoNum type="arabicPeriod"/>
              <a:tabLst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Carotid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Arteries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Bifurcate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carotid arteries.</a:t>
            </a:r>
          </a:p>
          <a:p>
            <a:pPr marL="552065" indent="-268935">
              <a:buFont typeface="Calibri"/>
              <a:buAutoNum type="arabicPeriod"/>
              <a:tabLst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Carotid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neck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(multiple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branches).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Font typeface="Calibri"/>
              <a:buAutoNum type="arabicPeriod"/>
              <a:tabLst>
                <a:tab pos="552812" algn="l"/>
              </a:tabLst>
            </a:pP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Carotid</a:t>
            </a:r>
            <a:r>
              <a:rPr lang="en-US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Supplies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brain.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Font typeface="Calibri"/>
              <a:buAutoNum type="arabicPeriod"/>
              <a:tabLst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Vertebral</a:t>
            </a:r>
            <a:r>
              <a:rPr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Arteries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intracranial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marR="5977" indent="-268935">
              <a:lnSpc>
                <a:spcPct val="117300"/>
              </a:lnSpc>
              <a:buFont typeface="Calibri"/>
              <a:buAutoNum type="arabicPeriod"/>
              <a:tabLst>
                <a:tab pos="552812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Jugular</a:t>
            </a:r>
            <a:r>
              <a:rPr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Veins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veins;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jugular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brain;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jugular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drains </a:t>
            </a:r>
            <a:r>
              <a:rPr sz="20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 structures.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b="1" spc="-6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Font typeface="Calibri"/>
              <a:buAutoNum type="arabicPeriod"/>
              <a:tabLst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Superficial</a:t>
            </a:r>
            <a:r>
              <a:rPr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b="1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Calibri"/>
              <a:buAutoNum type="arabicPeriod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spcBef>
                <a:spcPts val="6"/>
              </a:spcBef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Submental nodes: Chin drainage.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Submandibular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nodes: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Cheeks/lips/gums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drainage.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9936" lvl="1" indent="-269683">
              <a:buSzPct val="90909"/>
              <a:buFont typeface="Symbol"/>
              <a:buChar char=""/>
              <a:tabLst>
                <a:tab pos="1089936" algn="l"/>
                <a:tab pos="1090683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Parotid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nodes: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cavity/lateral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orbit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drainage.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Font typeface="Calibri"/>
              <a:buAutoNum type="arabicPeriod"/>
              <a:tabLst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 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b="1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along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jugular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vein.</a:t>
            </a: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3FA384-E740-35D3-BDCC-095DF8EF4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425" y="2982912"/>
            <a:ext cx="3562350" cy="23145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B45A34-7C58-9EAC-FD12-FD0BD84B49AC}"/>
              </a:ext>
            </a:extLst>
          </p:cNvPr>
          <p:cNvSpPr txBox="1"/>
          <p:nvPr/>
        </p:nvSpPr>
        <p:spPr>
          <a:xfrm>
            <a:off x="1143000" y="305068"/>
            <a:ext cx="124079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/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Jugular</a:t>
            </a:r>
            <a:r>
              <a:rPr lang="en-IN" sz="2000" b="1" spc="-3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Furrow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Bounded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sternocleidomastoid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(lateral)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trachea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(medial).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jugular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carotid artery.</a:t>
            </a: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>
              <a:spcBef>
                <a:spcPts val="6"/>
              </a:spcBef>
            </a:pP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Carotid</a:t>
            </a:r>
            <a:r>
              <a:rPr lang="en-IN" sz="2000"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Sheath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Encases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carotid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artery,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jugular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vein,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vagus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(CN X).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Neck</a:t>
            </a:r>
            <a:r>
              <a:rPr lang="en-IN" sz="2000"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Muscles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6"/>
              </a:spcBef>
              <a:buFont typeface="Calibri"/>
              <a:buAutoNum type="arabicPeriod"/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Sternocleidomastoid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Rotates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flexes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Font typeface="Calibri"/>
              <a:buAutoNum type="arabicPeriod"/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Scalene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Muscles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Elevate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Font typeface="Calibri"/>
              <a:buAutoNum type="arabicPeriod"/>
              <a:tabLst>
                <a:tab pos="552812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Platysma Muscle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Aids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facial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Sense</a:t>
            </a:r>
            <a:r>
              <a:rPr lang="en-IN" sz="2000"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Organs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Eyes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(vision)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IV,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(hearing/balance)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 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cranial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608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39700"/>
            <a:ext cx="12192000" cy="6301936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283130">
              <a:spcBef>
                <a:spcPts val="118"/>
              </a:spcBef>
              <a:buSzPct val="90909"/>
              <a:tabLst>
                <a:tab pos="552065" algn="l"/>
                <a:tab pos="552812" algn="l"/>
              </a:tabLst>
            </a:pP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Trachea</a:t>
            </a:r>
            <a:r>
              <a:rPr lang="en-IN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Esophagus</a:t>
            </a:r>
            <a:endParaRPr lang="en-IN" sz="2000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Trachea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lungs;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cartilage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Esophagus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Muscular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via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peristalsis.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marR="5977" indent="-268935">
              <a:lnSpc>
                <a:spcPct val="117300"/>
              </a:lnSpc>
              <a:spcBef>
                <a:spcPts val="11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sz="2000" spc="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</a:t>
            </a:r>
            <a:r>
              <a:rPr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Dentition</a:t>
            </a:r>
            <a:endParaRPr lang="en-IN" sz="2000" spc="-6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marR="5977" indent="-268935">
              <a:lnSpc>
                <a:spcPct val="117300"/>
              </a:lnSpc>
              <a:spcBef>
                <a:spcPts val="11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Cornual</a:t>
            </a:r>
            <a:r>
              <a:rPr lang="en-US" sz="2000" spc="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 and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superficial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Temporal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artery </a:t>
            </a:r>
            <a:r>
              <a:rPr lang="en-US" sz="2000" spc="-27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Amputation</a:t>
            </a:r>
            <a:r>
              <a:rPr lang="en-US" sz="2000" spc="-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Horn</a:t>
            </a:r>
            <a:r>
              <a:rPr lang="en-US" sz="2000" spc="-2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cattle.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30" marR="5977">
              <a:lnSpc>
                <a:spcPct val="117300"/>
              </a:lnSpc>
              <a:spcBef>
                <a:spcPts val="1169"/>
              </a:spcBef>
              <a:buSzPct val="90909"/>
              <a:tabLst>
                <a:tab pos="552065" algn="l"/>
                <a:tab pos="552812" algn="l"/>
              </a:tabLst>
            </a:pPr>
            <a:r>
              <a:rPr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sz="2000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sz="2000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</a:t>
            </a:r>
            <a:r>
              <a:rPr sz="2000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sz="2000" b="1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Dentition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Deciduous</a:t>
            </a:r>
            <a:r>
              <a:rPr sz="2000" b="1" spc="-47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Teeth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set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 (milk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teeth).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Erupt between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weeks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Permanent</a:t>
            </a:r>
            <a:r>
              <a:rPr sz="2000" b="1" spc="-29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Teeth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deciduous</a:t>
            </a:r>
            <a:r>
              <a:rPr sz="2000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teeth.</a:t>
            </a:r>
          </a:p>
          <a:p>
            <a:pPr marL="552065" indent="-268935">
              <a:spcBef>
                <a:spcPts val="25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erupting around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months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Eruption</a:t>
            </a:r>
            <a:r>
              <a:rPr sz="2000" b="1" spc="-3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Patterns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incisors: Erupt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sz="2000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incisors: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Erupt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years.</a:t>
            </a:r>
          </a:p>
          <a:p>
            <a:pPr marL="552065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Medial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incisors: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Erupt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Corner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incisors: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Erupt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3.5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46C6C6-5417-7676-76F1-4A46FD4162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460"/>
          <a:stretch/>
        </p:blipFill>
        <p:spPr>
          <a:xfrm>
            <a:off x="8039100" y="2329849"/>
            <a:ext cx="3210998" cy="377885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B0AC31-105D-4E5A-0F2B-C55B09CEC9D0}"/>
              </a:ext>
            </a:extLst>
          </p:cNvPr>
          <p:cNvSpPr txBox="1"/>
          <p:nvPr/>
        </p:nvSpPr>
        <p:spPr>
          <a:xfrm>
            <a:off x="596900" y="2249841"/>
            <a:ext cx="10998200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130">
              <a:spcBef>
                <a:spcPts val="269"/>
              </a:spcBef>
              <a:buSzPct val="90909"/>
              <a:tabLst>
                <a:tab pos="552065" algn="l"/>
                <a:tab pos="552812" algn="l"/>
              </a:tabLst>
            </a:pP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Importance of Cornual</a:t>
            </a:r>
            <a:r>
              <a:rPr lang="en-US" sz="2000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Horn</a:t>
            </a:r>
            <a:r>
              <a:rPr lang="en-US" sz="2000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Amputation</a:t>
            </a:r>
          </a:p>
          <a:p>
            <a:pPr marL="283130">
              <a:spcBef>
                <a:spcPts val="269"/>
              </a:spcBef>
              <a:buSzPct val="90909"/>
              <a:tabLst>
                <a:tab pos="552065" algn="l"/>
                <a:tab pos="552812" algn="l"/>
              </a:tabLst>
            </a:pP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Cornual</a:t>
            </a:r>
            <a:r>
              <a:rPr lang="en-US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US" sz="2000" b="1" spc="-4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52065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anesthetic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injection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</a:t>
            </a:r>
            <a:r>
              <a:rPr lang="en-US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en-US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dehorning.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Anatomical</a:t>
            </a:r>
            <a:r>
              <a:rPr lang="en-US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Branch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zygomaticotemporal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sensation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horn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Lowers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cortisol</a:t>
            </a:r>
            <a:r>
              <a:rPr lang="en-US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response,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calves.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Improves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recovery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distress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post-procedure.</a:t>
            </a:r>
          </a:p>
          <a:p>
            <a:pPr marL="283130">
              <a:spcBef>
                <a:spcPts val="253"/>
              </a:spcBef>
              <a:buSzPct val="90909"/>
              <a:tabLst>
                <a:tab pos="552065" algn="l"/>
                <a:tab pos="552812" algn="l"/>
              </a:tabLst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C3FCD-E9E0-587F-45CF-0E973591014B}"/>
              </a:ext>
            </a:extLst>
          </p:cNvPr>
          <p:cNvSpPr txBox="1"/>
          <p:nvPr/>
        </p:nvSpPr>
        <p:spPr>
          <a:xfrm>
            <a:off x="596900" y="355600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Wear</a:t>
            </a:r>
            <a:r>
              <a:rPr lang="en-US" sz="1800" b="1" spc="-3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Patterns</a:t>
            </a:r>
            <a:r>
              <a:rPr lang="en-US" sz="18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Degree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increases</a:t>
            </a:r>
            <a:r>
              <a:rPr lang="en-US" sz="1800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age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grazing.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Occlusal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examination helps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estimate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age.</a:t>
            </a:r>
          </a:p>
          <a:p>
            <a:pPr marL="552065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</a:t>
            </a:r>
            <a:r>
              <a:rPr lang="en-US" sz="18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</a:t>
            </a:r>
            <a:r>
              <a:rPr lang="en-US" sz="1800" b="1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Adults</a:t>
            </a:r>
            <a:r>
              <a:rPr 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52065" indent="-268935">
              <a:spcBef>
                <a:spcPts val="258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1/4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0/0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3/3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3/3)2</a:t>
            </a:r>
            <a:r>
              <a:rPr lang="en-US" sz="18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1/4</a:t>
            </a:r>
            <a:r>
              <a:rPr lang="en-US" sz="18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0/0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3/3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sz="18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3/3)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67C1CD-B9CE-0287-0672-66628EB8C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01" y="1824555"/>
            <a:ext cx="3289599" cy="23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623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789D32-7D2D-5739-F342-ECA7789CB5C5}"/>
              </a:ext>
            </a:extLst>
          </p:cNvPr>
          <p:cNvSpPr txBox="1"/>
          <p:nvPr/>
        </p:nvSpPr>
        <p:spPr>
          <a:xfrm>
            <a:off x="209550" y="605150"/>
            <a:ext cx="11772900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130">
              <a:spcBef>
                <a:spcPts val="269"/>
              </a:spcBef>
              <a:buSzPct val="90909"/>
              <a:tabLst>
                <a:tab pos="552065" algn="l"/>
                <a:tab pos="552812" algn="l"/>
              </a:tabLst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Superficial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Temporal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marL="283130">
              <a:spcBef>
                <a:spcPts val="269"/>
              </a:spcBef>
              <a:buSzPct val="90909"/>
              <a:tabLst>
                <a:tab pos="552065" algn="l"/>
                <a:tab pos="552812" algn="l"/>
              </a:tabLst>
            </a:pP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</a:t>
            </a:r>
            <a:r>
              <a:rPr lang="en-US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000" b="1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US" sz="2000" b="1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Supplies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US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scalp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around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horns.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</a:t>
            </a:r>
            <a:r>
              <a:rPr lang="en-US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en-US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to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 excessive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dehorning.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Hemostasis</a:t>
            </a:r>
            <a:r>
              <a:rPr lang="en-US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065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552065" algn="l"/>
                <a:tab pos="552812" algn="l"/>
              </a:tabLst>
            </a:pP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controlling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bleeding;</a:t>
            </a:r>
            <a:r>
              <a:rPr lang="en-US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en-US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</a:t>
            </a:r>
            <a:r>
              <a:rPr lang="en-US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ligation or</a:t>
            </a:r>
            <a:r>
              <a:rPr lang="en-US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cauterization</a:t>
            </a:r>
            <a:r>
              <a:rPr lang="en-US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381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700" y="1258455"/>
            <a:ext cx="6197600" cy="4127073"/>
          </a:xfrm>
          <a:prstGeom prst="rect">
            <a:avLst/>
          </a:prstGeom>
        </p:spPr>
        <p:txBody>
          <a:bodyPr vert="horz" wrap="square" lIns="0" tIns="48559" rIns="0" bIns="0" rtlCol="0">
            <a:spAutoFit/>
          </a:bodyPr>
          <a:lstStyle/>
          <a:p>
            <a:pPr marL="14194">
              <a:spcBef>
                <a:spcPts val="382"/>
              </a:spcBef>
              <a:buSzPct val="90909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</a:t>
            </a:r>
            <a:r>
              <a:rPr sz="2000" b="1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4">
              <a:spcBef>
                <a:spcPts val="269"/>
              </a:spcBef>
              <a:buSzPct val="90909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Tracheotomy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2nd and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4th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tracheal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airway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cases of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obstruction.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4">
              <a:spcBef>
                <a:spcPts val="265"/>
              </a:spcBef>
              <a:buSzPct val="90909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Esophagotomy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bodies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treat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esophageal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lesions.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4">
              <a:spcBef>
                <a:spcPts val="269"/>
              </a:spcBef>
              <a:buSzPct val="90909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Ligation</a:t>
            </a:r>
            <a:r>
              <a:rPr sz="2000" b="1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Stenson's Duct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molar.</a:t>
            </a:r>
          </a:p>
          <a:p>
            <a:pPr marL="283129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sialorrhea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parotid duct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1E9512-7089-C589-1F7B-E3A3604115C0}"/>
              </a:ext>
            </a:extLst>
          </p:cNvPr>
          <p:cNvSpPr txBox="1"/>
          <p:nvPr/>
        </p:nvSpPr>
        <p:spPr>
          <a:xfrm>
            <a:off x="266700" y="14170"/>
            <a:ext cx="11061700" cy="1142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 marR="185267" algn="just">
              <a:lnSpc>
                <a:spcPct val="117300"/>
              </a:lnSpc>
              <a:spcBef>
                <a:spcPts val="1169"/>
              </a:spcBef>
            </a:pP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Sites for Tracheotomy, </a:t>
            </a:r>
            <a:r>
              <a:rPr lang="en-US" sz="2000" spc="-6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Esophagotomy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Ligation of </a:t>
            </a:r>
            <a:r>
              <a:rPr lang="en-US" sz="2000" spc="-6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Stensons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duct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Mental, Mandibular,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Maxillary, 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Cornual, </a:t>
            </a:r>
            <a:r>
              <a:rPr lang="en-US" sz="2000" spc="-6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Infraorabital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Supraorbital (frontal),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Orbital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Auriculopalpebral nerve blocks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approach</a:t>
            </a:r>
            <a:r>
              <a:rPr lang="en-US" sz="2000" spc="-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guttural</a:t>
            </a:r>
            <a:r>
              <a:rPr lang="en-US" sz="2000" spc="-2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pouches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horse.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BE6E99-5E5B-2DD9-DB27-1D3E09E00A37}"/>
              </a:ext>
            </a:extLst>
          </p:cNvPr>
          <p:cNvSpPr txBox="1"/>
          <p:nvPr/>
        </p:nvSpPr>
        <p:spPr>
          <a:xfrm>
            <a:off x="6464300" y="1166842"/>
            <a:ext cx="609600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4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Blocks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4">
              <a:spcBef>
                <a:spcPts val="269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</a:t>
            </a:r>
            <a:r>
              <a:rPr lang="en-IN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foramen.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lower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4">
              <a:spcBef>
                <a:spcPts val="269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</a:t>
            </a:r>
            <a:r>
              <a:rPr lang="en-IN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Near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mandibular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foramen.</a:t>
            </a:r>
          </a:p>
          <a:p>
            <a:pPr marL="283129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entire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mandible.</a:t>
            </a:r>
          </a:p>
          <a:p>
            <a:pPr marL="14194">
              <a:spcBef>
                <a:spcPts val="269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IN" sz="2000" b="1" spc="-29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4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 maxillary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tuberosity.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jaw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teeth.</a:t>
            </a:r>
          </a:p>
          <a:p>
            <a:pPr marL="14194">
              <a:spcBef>
                <a:spcPts val="265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Cornual</a:t>
            </a:r>
            <a:r>
              <a:rPr lang="en-IN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4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3129" indent="-268935">
              <a:spcBef>
                <a:spcPts val="258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Base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horn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cattle.</a:t>
            </a: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horn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3AD67C-BD57-33FE-9E34-8EB7C1C0E7BA}"/>
              </a:ext>
            </a:extLst>
          </p:cNvPr>
          <p:cNvSpPr txBox="1"/>
          <p:nvPr/>
        </p:nvSpPr>
        <p:spPr>
          <a:xfrm>
            <a:off x="457200" y="225415"/>
            <a:ext cx="11887200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194">
              <a:spcBef>
                <a:spcPts val="265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Infraorbital</a:t>
            </a:r>
            <a:r>
              <a:rPr lang="en-IN" sz="2000" b="1" spc="-29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29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Infraorbital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foramen.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nose,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4">
              <a:spcBef>
                <a:spcPts val="269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Supraorbital</a:t>
            </a:r>
            <a:r>
              <a:rPr lang="en-IN"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(Frontal) Nerve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Supraorbital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foramen.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forehead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upper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eyelid.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4">
              <a:spcBef>
                <a:spcPts val="269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Orbital</a:t>
            </a:r>
            <a:r>
              <a:rPr lang="en-IN" sz="2000" b="1" spc="-3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3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Around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orbit.</a:t>
            </a: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ocular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4">
              <a:spcBef>
                <a:spcPts val="265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Auriculopalpebral</a:t>
            </a:r>
            <a:r>
              <a:rPr lang="en-IN"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3129" indent="-268935">
              <a:spcBef>
                <a:spcPts val="275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Base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ear.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eyelids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surrounding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areas.</a:t>
            </a:r>
          </a:p>
          <a:p>
            <a:pPr marL="14194">
              <a:spcBef>
                <a:spcPts val="265"/>
              </a:spcBef>
              <a:buSzPct val="90909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</a:t>
            </a:r>
            <a:r>
              <a:rPr lang="en-IN" sz="2000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en-IN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</a:t>
            </a:r>
            <a:r>
              <a:rPr lang="en-IN" sz="2000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Guttural</a:t>
            </a:r>
            <a:r>
              <a:rPr lang="en-IN" sz="2000" b="1" spc="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Pouches</a:t>
            </a:r>
            <a:r>
              <a:rPr lang="en-IN" sz="2000" b="1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sz="2000" b="1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Horses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Viborg’s</a:t>
            </a:r>
            <a:r>
              <a:rPr lang="en-IN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Triangle</a:t>
            </a:r>
            <a:r>
              <a:rPr lang="en-IN" sz="2000" b="1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Defined</a:t>
            </a:r>
            <a:r>
              <a:rPr lang="en-IN" sz="2000" spc="-4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by: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Ramus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mandible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(ventrally).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5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spc="-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Sternocephalicus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(medially).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53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Linguofacial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vein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(laterally).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Purpose: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to</a:t>
            </a:r>
            <a:r>
              <a:rPr lang="en-IN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guttural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pouches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drainage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540AA4-B3C6-F79D-ABCC-B849DB9739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89" t="43041"/>
          <a:stretch/>
        </p:blipFill>
        <p:spPr>
          <a:xfrm>
            <a:off x="7908924" y="3644900"/>
            <a:ext cx="3124200" cy="25987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03AB5B-7DAF-B261-5DED-DDA8DAC53C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1454"/>
          <a:stretch/>
        </p:blipFill>
        <p:spPr>
          <a:xfrm>
            <a:off x="7021512" y="305594"/>
            <a:ext cx="4549775" cy="8461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A19F66-75D4-E683-B5F9-D6E916D1A3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041" r="51672"/>
          <a:stretch/>
        </p:blipFill>
        <p:spPr>
          <a:xfrm>
            <a:off x="7827961" y="1151732"/>
            <a:ext cx="2936875" cy="259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58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8319" y="274782"/>
            <a:ext cx="11679381" cy="6046572"/>
          </a:xfrm>
          <a:prstGeom prst="rect">
            <a:avLst/>
          </a:prstGeom>
        </p:spPr>
        <p:txBody>
          <a:bodyPr vert="horz" wrap="square" lIns="0" tIns="48559" rIns="0" bIns="0" rtlCol="0">
            <a:spAutoFit/>
          </a:bodyPr>
          <a:lstStyle/>
          <a:p>
            <a:pPr marL="14194">
              <a:spcBef>
                <a:spcPts val="382"/>
              </a:spcBef>
              <a:buSzPct val="90909"/>
              <a:tabLst>
                <a:tab pos="283129" algn="l"/>
                <a:tab pos="283876" algn="l"/>
              </a:tabLst>
            </a:pPr>
            <a:r>
              <a:rPr sz="28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UNIT-4</a:t>
            </a:r>
            <a:endParaRPr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2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vertebrae,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sternum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ox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horse,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dog,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fowl.</a:t>
            </a:r>
          </a:p>
          <a:p>
            <a:pPr marL="283129" marR="358580" indent="-268935">
              <a:lnSpc>
                <a:spcPts val="1824"/>
              </a:lnSpc>
              <a:spcBef>
                <a:spcPts val="88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joints,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ligaments,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vessels,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nerves,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vessels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nodes of </a:t>
            </a:r>
            <a:r>
              <a:rPr sz="20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thorax.</a:t>
            </a:r>
          </a:p>
          <a:p>
            <a:pPr>
              <a:spcBef>
                <a:spcPts val="35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>
              <a:spcBef>
                <a:spcPts val="6"/>
              </a:spcBef>
            </a:pP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  <a:r>
              <a:rPr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Thorax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8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marR="513219" indent="-268935">
              <a:lnSpc>
                <a:spcPct val="117300"/>
              </a:lnSpc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Costovertebral</a:t>
            </a:r>
            <a:r>
              <a:rPr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ribs to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vertebrae;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slight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</a:t>
            </a:r>
            <a:r>
              <a:rPr sz="2000" spc="-26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respiration.</a:t>
            </a: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Costotransverse</a:t>
            </a:r>
            <a:r>
              <a:rPr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tubercles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Sternocostal</a:t>
            </a:r>
            <a:r>
              <a:rPr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cartilages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sternum;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Interchondral</a:t>
            </a:r>
            <a:r>
              <a:rPr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costal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cartilages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adjacent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ribs;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slight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>
              <a:spcBef>
                <a:spcPts val="6"/>
              </a:spcBef>
            </a:pP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Ligaments</a:t>
            </a:r>
            <a:r>
              <a:rPr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</a:t>
            </a:r>
            <a:r>
              <a:rPr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Thorax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</a:t>
            </a:r>
            <a:r>
              <a:rPr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Stabilizes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vertebral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bodies;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</a:t>
            </a:r>
            <a:r>
              <a:rPr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intervertebral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discs;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hyperflexion.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Ligamentum</a:t>
            </a:r>
            <a:r>
              <a:rPr sz="2000" b="1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Flavum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adjacent</a:t>
            </a:r>
            <a:r>
              <a:rPr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laminae;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curvature.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Supraspinous</a:t>
            </a:r>
            <a:r>
              <a:rPr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spinous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processes;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extension.</a:t>
            </a: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Interspinous</a:t>
            </a:r>
            <a:r>
              <a:rPr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Ligaments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Stabilize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adjacent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spinous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577F15-3361-44CB-5632-F75A6AA77F85}"/>
              </a:ext>
            </a:extLst>
          </p:cNvPr>
          <p:cNvSpPr txBox="1"/>
          <p:nvPr/>
        </p:nvSpPr>
        <p:spPr>
          <a:xfrm>
            <a:off x="69850" y="0"/>
            <a:ext cx="12052300" cy="6842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/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Vessels</a:t>
            </a:r>
            <a:r>
              <a:rPr lang="en-IN"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Thorax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</a:t>
            </a:r>
            <a:r>
              <a:rPr lang="en-IN" sz="2000" b="1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Vessels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lang="en-IN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aorta,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</a:t>
            </a:r>
            <a:r>
              <a:rPr lang="en-IN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arteries,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superior/inferior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vena </a:t>
            </a:r>
            <a:r>
              <a:rPr lang="en-IN" sz="2000" spc="-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cavae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marR="300311" indent="-268935">
              <a:lnSpc>
                <a:spcPct val="117300"/>
              </a:lnSpc>
              <a:spcBef>
                <a:spcPts val="11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Carries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deoxygenated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oxygenated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IN" sz="2000" spc="-26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heart.</a:t>
            </a:r>
          </a:p>
          <a:p>
            <a:pPr marL="283129" marR="206184" indent="-268935">
              <a:lnSpc>
                <a:spcPct val="116399"/>
              </a:lnSpc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Systemic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Circulation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Aorta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distributes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oxygen-rich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IN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body;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intercostal</a:t>
            </a:r>
            <a:r>
              <a:rPr lang="en-IN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arteries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 </a:t>
            </a:r>
            <a:r>
              <a:rPr lang="en-IN" sz="20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lang="en-IN"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  <a:buFont typeface="Symbol"/>
              <a:buChar char="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Nerves</a:t>
            </a:r>
            <a:r>
              <a:rPr lang="en-IN"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Thorax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lang="en-IN"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Nerves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motor/sensory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innervation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IN" sz="2000" spc="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muscles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Intercostal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Nerves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Innervate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intercostal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muscles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Vagus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(Cranial Nerve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X)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Sympathetic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Chain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Ganglia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</a:t>
            </a:r>
            <a:r>
              <a:rPr lang="en-IN" sz="2000" spc="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sympathetic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innervation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Vessels 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Thorax</a:t>
            </a:r>
          </a:p>
          <a:p>
            <a:pPr marL="14941"/>
            <a:endParaRPr lang="en-IN" sz="2000" spc="-6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Calibri"/>
                <a:cs typeface="Calibri"/>
              </a:rPr>
              <a:t>Lymphatic</a:t>
            </a:r>
            <a:r>
              <a:rPr lang="en-IN" sz="2000" b="1" dirty="0">
                <a:latin typeface="Calibri"/>
                <a:cs typeface="Calibri"/>
              </a:rPr>
              <a:t> </a:t>
            </a:r>
            <a:r>
              <a:rPr lang="en-IN" sz="2000" b="1" spc="-6" dirty="0">
                <a:latin typeface="Calibri"/>
                <a:cs typeface="Calibri"/>
              </a:rPr>
              <a:t>System</a:t>
            </a:r>
            <a:r>
              <a:rPr lang="en-IN" sz="2000" spc="-6" dirty="0">
                <a:latin typeface="Calibri"/>
                <a:cs typeface="Calibri"/>
              </a:rPr>
              <a:t>: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Transports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lymph</a:t>
            </a:r>
            <a:r>
              <a:rPr lang="en-IN" sz="2000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fluid;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filters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pathogens.</a:t>
            </a:r>
            <a:endParaRPr lang="en-IN" sz="1800" dirty="0">
              <a:latin typeface="Calibri"/>
              <a:cs typeface="Calibri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latin typeface="Calibri"/>
                <a:cs typeface="Calibri"/>
              </a:rPr>
              <a:t>Thoracic</a:t>
            </a:r>
            <a:r>
              <a:rPr lang="en-IN" sz="2000" b="1" dirty="0">
                <a:latin typeface="Calibri"/>
                <a:cs typeface="Calibri"/>
              </a:rPr>
              <a:t> </a:t>
            </a:r>
            <a:r>
              <a:rPr lang="en-IN" sz="2000" b="1" spc="-6" dirty="0">
                <a:latin typeface="Calibri"/>
                <a:cs typeface="Calibri"/>
              </a:rPr>
              <a:t>Duct</a:t>
            </a:r>
            <a:r>
              <a:rPr lang="en-IN" sz="2000" spc="-6" dirty="0">
                <a:latin typeface="Calibri"/>
                <a:cs typeface="Calibri"/>
              </a:rPr>
              <a:t>: </a:t>
            </a:r>
            <a:r>
              <a:rPr lang="en-IN" sz="2000" dirty="0">
                <a:latin typeface="Calibri"/>
                <a:cs typeface="Calibri"/>
              </a:rPr>
              <a:t>Drains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lymph</a:t>
            </a:r>
            <a:r>
              <a:rPr lang="en-IN" sz="2000" spc="6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from</a:t>
            </a:r>
            <a:r>
              <a:rPr lang="en-IN" sz="2000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most </a:t>
            </a:r>
            <a:r>
              <a:rPr lang="en-IN" sz="2000" dirty="0">
                <a:latin typeface="Calibri"/>
                <a:cs typeface="Calibri"/>
              </a:rPr>
              <a:t>of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dirty="0">
                <a:latin typeface="Calibri"/>
                <a:cs typeface="Calibri"/>
              </a:rPr>
              <a:t>the</a:t>
            </a:r>
            <a:r>
              <a:rPr lang="en-IN" sz="2000" spc="-6" dirty="0">
                <a:latin typeface="Calibri"/>
                <a:cs typeface="Calibri"/>
              </a:rPr>
              <a:t> body</a:t>
            </a:r>
            <a:r>
              <a:rPr lang="en-IN" sz="2000" spc="6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into</a:t>
            </a:r>
            <a:r>
              <a:rPr lang="en-IN" sz="2000" spc="6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venous</a:t>
            </a:r>
            <a:r>
              <a:rPr lang="en-IN" sz="2000" spc="6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circulation.</a:t>
            </a:r>
            <a:endParaRPr lang="en-IN" sz="1800" dirty="0">
              <a:latin typeface="Calibri"/>
              <a:cs typeface="Calibri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dirty="0">
                <a:latin typeface="Calibri"/>
                <a:cs typeface="Calibri"/>
              </a:rPr>
              <a:t>Right</a:t>
            </a:r>
            <a:r>
              <a:rPr lang="en-IN" sz="2000" b="1" spc="-6" dirty="0">
                <a:latin typeface="Calibri"/>
                <a:cs typeface="Calibri"/>
              </a:rPr>
              <a:t> Lymphatic</a:t>
            </a:r>
            <a:r>
              <a:rPr lang="en-IN" sz="2000" b="1" spc="18" dirty="0">
                <a:latin typeface="Calibri"/>
                <a:cs typeface="Calibri"/>
              </a:rPr>
              <a:t> </a:t>
            </a:r>
            <a:r>
              <a:rPr lang="en-IN" sz="2000" b="1" dirty="0">
                <a:latin typeface="Calibri"/>
                <a:cs typeface="Calibri"/>
              </a:rPr>
              <a:t>Duct</a:t>
            </a:r>
            <a:r>
              <a:rPr lang="en-IN" sz="2000" dirty="0">
                <a:latin typeface="Calibri"/>
                <a:cs typeface="Calibri"/>
              </a:rPr>
              <a:t>: </a:t>
            </a:r>
            <a:r>
              <a:rPr lang="en-IN" sz="2000" spc="-6" dirty="0">
                <a:latin typeface="Calibri"/>
                <a:cs typeface="Calibri"/>
              </a:rPr>
              <a:t>Drains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dirty="0">
                <a:latin typeface="Calibri"/>
                <a:cs typeface="Calibri"/>
              </a:rPr>
              <a:t>lymph</a:t>
            </a:r>
            <a:r>
              <a:rPr lang="en-IN" sz="2000" spc="6" dirty="0">
                <a:latin typeface="Calibri"/>
                <a:cs typeface="Calibri"/>
              </a:rPr>
              <a:t> </a:t>
            </a:r>
            <a:r>
              <a:rPr lang="en-IN" sz="2000" spc="-12" dirty="0">
                <a:latin typeface="Calibri"/>
                <a:cs typeface="Calibri"/>
              </a:rPr>
              <a:t>from</a:t>
            </a:r>
            <a:r>
              <a:rPr lang="en-IN" sz="2000" spc="18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right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upper</a:t>
            </a:r>
            <a:r>
              <a:rPr lang="en-IN" sz="2000" spc="-12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quadrant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dirty="0">
                <a:latin typeface="Calibri"/>
                <a:cs typeface="Calibri"/>
              </a:rPr>
              <a:t>into</a:t>
            </a:r>
            <a:r>
              <a:rPr lang="en-IN" sz="2000" spc="6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venous</a:t>
            </a:r>
            <a:r>
              <a:rPr lang="en-IN" sz="2000" spc="12" dirty="0">
                <a:latin typeface="Calibri"/>
                <a:cs typeface="Calibri"/>
              </a:rPr>
              <a:t> </a:t>
            </a:r>
            <a:r>
              <a:rPr lang="en-IN" sz="2000" spc="-6" dirty="0">
                <a:latin typeface="Calibri"/>
                <a:cs typeface="Calibri"/>
              </a:rPr>
              <a:t>circulation.</a:t>
            </a:r>
            <a:endParaRPr lang="en-IN"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lang="en-IN" sz="1800" dirty="0">
              <a:latin typeface="Calibri"/>
              <a:cs typeface="Calibri"/>
            </a:endParaRPr>
          </a:p>
          <a:p>
            <a:pPr marL="14941"/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3677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700" y="0"/>
            <a:ext cx="11309350" cy="3092853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/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 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Thorax</a:t>
            </a:r>
            <a:endParaRPr lang="en-IN" sz="2000" spc="-6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fluid;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immune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cells).</a:t>
            </a: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sz="2000" b="1" spc="-4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Mediastinal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(lungs,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heart).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Axillary</a:t>
            </a:r>
            <a:r>
              <a:rPr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limbs;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immune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response.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sz="2000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Relevance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Swollen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nodes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malignancy.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 anatomy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crucial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in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9CEBA8-F85B-91E8-2E15-4EBAD0D9D98F}"/>
              </a:ext>
            </a:extLst>
          </p:cNvPr>
          <p:cNvSpPr txBox="1"/>
          <p:nvPr/>
        </p:nvSpPr>
        <p:spPr>
          <a:xfrm>
            <a:off x="203200" y="2965649"/>
            <a:ext cx="11449050" cy="1854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129" marR="76945" indent="-268935">
              <a:lnSpc>
                <a:spcPct val="117300"/>
              </a:lnSpc>
              <a:spcBef>
                <a:spcPts val="11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organs of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thorax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i.e.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trachea,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thymus,</a:t>
            </a:r>
            <a:r>
              <a:rPr lang="en-US" sz="2000" spc="-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oesophagus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lungs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horse,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dog, </a:t>
            </a:r>
            <a:r>
              <a:rPr lang="en-US" sz="2000" spc="-27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pig</a:t>
            </a:r>
            <a:r>
              <a:rPr lang="en-US" sz="2000" spc="-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fowl.</a:t>
            </a:r>
          </a:p>
          <a:p>
            <a:pPr marL="283129" marR="141190" indent="-268935">
              <a:lnSpc>
                <a:spcPct val="116399"/>
              </a:lnSpc>
              <a:spcBef>
                <a:spcPts val="12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pleura,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en-US" sz="2000" spc="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reflections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mediastinum.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Areas</a:t>
            </a:r>
            <a:r>
              <a:rPr lang="en-US" sz="2000" spc="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auscultation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percussion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000" spc="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heart </a:t>
            </a:r>
            <a:r>
              <a:rPr lang="en-US" sz="2000" spc="-269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lungs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site</a:t>
            </a:r>
            <a:r>
              <a:rPr lang="en-US" sz="2000" spc="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spc="-1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Paracentesis</a:t>
            </a:r>
            <a:r>
              <a:rPr lang="en-US" sz="2000" spc="-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Thoracis.</a:t>
            </a:r>
          </a:p>
          <a:p>
            <a:pPr marL="14194" marR="141190">
              <a:lnSpc>
                <a:spcPct val="116399"/>
              </a:lnSpc>
              <a:spcBef>
                <a:spcPts val="12"/>
              </a:spcBef>
              <a:buSzPct val="90909"/>
              <a:tabLst>
                <a:tab pos="283129" algn="l"/>
                <a:tab pos="283876" algn="l"/>
              </a:tabLst>
            </a:pP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A40C70-F5E9-34B5-D40B-0CAE5C700A9D}"/>
              </a:ext>
            </a:extLst>
          </p:cNvPr>
          <p:cNvSpPr txBox="1"/>
          <p:nvPr/>
        </p:nvSpPr>
        <p:spPr>
          <a:xfrm>
            <a:off x="203200" y="4323551"/>
            <a:ext cx="120523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41"/>
            <a:endParaRPr lang="en-IN" sz="2000" spc="-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1.Pleura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Serous membrane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lining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covering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spcBef>
                <a:spcPts val="6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Layers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Parietal</a:t>
            </a:r>
            <a:r>
              <a:rPr lang="en-IN"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Pleura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thoracic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diaphragm.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Visceral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Pleura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Covers lung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AF12B7-9D6C-B4F1-C79B-098A231827BE}"/>
              </a:ext>
            </a:extLst>
          </p:cNvPr>
          <p:cNvSpPr txBox="1"/>
          <p:nvPr/>
        </p:nvSpPr>
        <p:spPr>
          <a:xfrm>
            <a:off x="57150" y="144767"/>
            <a:ext cx="9328150" cy="682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Reflections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hilum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where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costal pleura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becomes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mediastinal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pleura.</a:t>
            </a: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friction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respiration.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Facilitates</a:t>
            </a:r>
            <a:r>
              <a:rPr lang="en-IN" sz="2000" spc="-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</a:t>
            </a:r>
            <a:r>
              <a:rPr lang="en-IN" sz="2000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movement.</a:t>
            </a: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Creates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for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expansion.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IN"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Mediastinum</a:t>
            </a:r>
            <a:endParaRPr lang="en-IN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compartment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separating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left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pleural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cavities.</a:t>
            </a:r>
          </a:p>
          <a:p>
            <a:pPr marL="283129" indent="-268935">
              <a:spcBef>
                <a:spcPts val="118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lang="en-IN"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Divisions</a:t>
            </a:r>
            <a:r>
              <a:rPr lang="en-IN"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marR="387715" lvl="1" indent="-268935">
              <a:lnSpc>
                <a:spcPct val="117300"/>
              </a:lnSpc>
              <a:spcBef>
                <a:spcPts val="1177"/>
              </a:spcBef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lang="en-IN" sz="2000" b="1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Mediastinum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trachea,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oesophagus,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thymus,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vessels, </a:t>
            </a:r>
            <a:r>
              <a:rPr lang="en-IN" sz="20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marR="5977" lvl="1" indent="-268935">
              <a:lnSpc>
                <a:spcPct val="116399"/>
              </a:lnSpc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Mediastinum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Houses</a:t>
            </a:r>
            <a:r>
              <a:rPr lang="en-IN"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main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</a:t>
            </a:r>
            <a:r>
              <a:rPr lang="en-IN"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artery,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aorta,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azygos vein,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thoracic </a:t>
            </a:r>
            <a:r>
              <a:rPr lang="en-IN" sz="2000" spc="-26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duct.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marR="97116" lvl="1" indent="-268935">
              <a:lnSpc>
                <a:spcPct val="117300"/>
              </a:lnSpc>
              <a:spcBef>
                <a:spcPts val="6"/>
              </a:spcBef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Caudal</a:t>
            </a:r>
            <a:r>
              <a:rPr lang="en-IN" sz="2000" b="1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Mediastinum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descending</a:t>
            </a:r>
            <a:r>
              <a:rPr lang="en-IN"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aorta, 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caudal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vena</a:t>
            </a:r>
            <a:r>
              <a:rPr lang="en-IN"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cava,</a:t>
            </a:r>
            <a:r>
              <a:rPr lang="en-IN"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oesophagus,</a:t>
            </a:r>
            <a:r>
              <a:rPr lang="en-IN"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vagus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spc="-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nerve.</a:t>
            </a:r>
          </a:p>
          <a:p>
            <a:pPr marL="177800" marR="97116" lvl="1" indent="-177800">
              <a:lnSpc>
                <a:spcPct val="117300"/>
              </a:lnSpc>
              <a:spcBef>
                <a:spcPts val="6"/>
              </a:spcBef>
              <a:buSzPct val="90909"/>
              <a:buFont typeface="Symbol"/>
              <a:buChar char=""/>
              <a:tabLst>
                <a:tab pos="0" algn="l"/>
                <a:tab pos="177800" algn="l"/>
              </a:tabLst>
            </a:pPr>
            <a:r>
              <a:rPr lang="en-US" sz="2000" b="1" spc="-6" dirty="0">
                <a:solidFill>
                  <a:srgbClr val="0070C0"/>
                </a:solidFill>
                <a:latin typeface="Calibri"/>
                <a:cs typeface="Calibri"/>
              </a:rPr>
              <a:t>Function</a:t>
            </a:r>
            <a:r>
              <a:rPr lang="en-US" sz="2000" spc="-6" dirty="0">
                <a:solidFill>
                  <a:srgbClr val="0070C0"/>
                </a:solidFill>
                <a:latin typeface="Calibri"/>
                <a:cs typeface="Calibri"/>
              </a:rPr>
              <a:t>:</a:t>
            </a:r>
            <a:r>
              <a:rPr lang="en-US" sz="2000" spc="6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spc="-6" dirty="0">
                <a:latin typeface="Calibri"/>
                <a:cs typeface="Calibri"/>
              </a:rPr>
              <a:t>Conduit</a:t>
            </a:r>
            <a:r>
              <a:rPr lang="en-US" sz="2000" spc="6" dirty="0">
                <a:latin typeface="Calibri"/>
                <a:cs typeface="Calibri"/>
              </a:rPr>
              <a:t> </a:t>
            </a:r>
            <a:r>
              <a:rPr lang="en-US" sz="2000" spc="-6" dirty="0">
                <a:latin typeface="Calibri"/>
                <a:cs typeface="Calibri"/>
              </a:rPr>
              <a:t>for</a:t>
            </a:r>
            <a:r>
              <a:rPr lang="en-US" sz="2000" spc="12" dirty="0">
                <a:latin typeface="Calibri"/>
                <a:cs typeface="Calibri"/>
              </a:rPr>
              <a:t> </a:t>
            </a:r>
            <a:r>
              <a:rPr lang="en-US" sz="2000" spc="-6" dirty="0">
                <a:latin typeface="Calibri"/>
                <a:cs typeface="Calibri"/>
              </a:rPr>
              <a:t>nerves</a:t>
            </a:r>
            <a:r>
              <a:rPr lang="en-US" sz="2000" spc="12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</a:rPr>
              <a:t>and</a:t>
            </a:r>
            <a:r>
              <a:rPr lang="en-US" sz="2000" spc="6" dirty="0">
                <a:latin typeface="Calibri"/>
                <a:cs typeface="Calibri"/>
              </a:rPr>
              <a:t> </a:t>
            </a:r>
            <a:r>
              <a:rPr lang="en-US" sz="2000" spc="-6" dirty="0">
                <a:latin typeface="Calibri"/>
                <a:cs typeface="Calibri"/>
              </a:rPr>
              <a:t>blood</a:t>
            </a:r>
            <a:r>
              <a:rPr lang="en-US" sz="2000" spc="-12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</a:rPr>
              <a:t>vessels; </a:t>
            </a:r>
            <a:r>
              <a:rPr lang="en-US" sz="2000" spc="-6" dirty="0">
                <a:latin typeface="Calibri"/>
                <a:cs typeface="Calibri"/>
              </a:rPr>
              <a:t>provides</a:t>
            </a:r>
            <a:r>
              <a:rPr lang="en-US" sz="2000" spc="12" dirty="0">
                <a:latin typeface="Calibri"/>
                <a:cs typeface="Calibri"/>
              </a:rPr>
              <a:t> </a:t>
            </a:r>
            <a:r>
              <a:rPr lang="en-US" sz="2000" spc="-6" dirty="0">
                <a:latin typeface="Calibri"/>
                <a:cs typeface="Calibri"/>
              </a:rPr>
              <a:t>structural</a:t>
            </a:r>
            <a:r>
              <a:rPr lang="en-US" sz="2000" spc="-12" dirty="0">
                <a:latin typeface="Calibri"/>
                <a:cs typeface="Calibri"/>
              </a:rPr>
              <a:t> </a:t>
            </a:r>
            <a:r>
              <a:rPr lang="en-US" sz="2000" spc="-6" dirty="0">
                <a:latin typeface="Calibri"/>
                <a:cs typeface="Calibri"/>
              </a:rPr>
              <a:t>support.</a:t>
            </a:r>
            <a:endParaRPr lang="en-US" sz="2000" dirty="0">
              <a:latin typeface="Calibri"/>
              <a:cs typeface="Calibri"/>
            </a:endParaRPr>
          </a:p>
          <a:p>
            <a:pPr marL="821000" marR="97116" lvl="1" indent="-268935">
              <a:lnSpc>
                <a:spcPct val="117300"/>
              </a:lnSpc>
              <a:spcBef>
                <a:spcPts val="6"/>
              </a:spcBef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B1A7B-A906-7B76-C3C7-869A38BA9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2062" y="1260474"/>
            <a:ext cx="309387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9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700" y="155864"/>
            <a:ext cx="11620500" cy="5813597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6"/>
              </a:spcBef>
            </a:pP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sz="2000" spc="-18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Areas</a:t>
            </a:r>
            <a:r>
              <a:rPr sz="2000" spc="-24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spc="-29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Auscultation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Cardiac</a:t>
            </a:r>
            <a:r>
              <a:rPr sz="2000" b="1" spc="-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Auscultation</a:t>
            </a:r>
            <a:r>
              <a:rPr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Areas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Aortic</a:t>
            </a:r>
            <a:r>
              <a:rPr sz="2000" b="1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intercostal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(ICS).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spcBef>
                <a:spcPts val="6"/>
              </a:spcBef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Pulmonic Area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ICS.</a:t>
            </a: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Tricuspid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 sternal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(third to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sixth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ICS).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sz="2000" b="1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Mitral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Fifth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ICS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midclavicular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marR="309276" indent="-268935">
              <a:lnSpc>
                <a:spcPct val="117400"/>
              </a:lnSpc>
              <a:spcBef>
                <a:spcPts val="1169"/>
              </a:spcBef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Lung</a:t>
            </a:r>
            <a:r>
              <a:rPr sz="2000" b="1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Auscultation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Systematic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grid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pattern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sounds;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abnormal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 </a:t>
            </a:r>
            <a:r>
              <a:rPr sz="2000" spc="-26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sz="2000" spc="-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pneumonia.</a:t>
            </a: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Percussion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Assesses</a:t>
            </a:r>
            <a:r>
              <a:rPr sz="2000" spc="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density; not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routinely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performed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41"/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spc="-12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Paracentesis Thoracis</a:t>
            </a:r>
            <a:endParaRPr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</a:t>
            </a:r>
            <a:r>
              <a:rPr sz="2000" spc="-1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pleural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sz="2000" b="1" spc="-1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Selection</a:t>
            </a:r>
            <a:r>
              <a:rPr sz="2000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spc="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seventh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eighth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intercostal space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129" indent="-268935">
              <a:buSzPct val="90909"/>
              <a:buFont typeface="Symbol"/>
              <a:buChar char=""/>
              <a:tabLst>
                <a:tab pos="283129" algn="l"/>
                <a:tab pos="283876" algn="l"/>
              </a:tabLst>
            </a:pP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  <a:r>
              <a:rPr sz="2000" b="1" spc="-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1000" lvl="1" indent="-269683">
              <a:spcBef>
                <a:spcPts val="6"/>
              </a:spcBef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aseptic</a:t>
            </a:r>
            <a:r>
              <a:rPr sz="2000" spc="-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</a:t>
            </a:r>
            <a:r>
              <a:rPr sz="2000" spc="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infection.</a:t>
            </a:r>
          </a:p>
          <a:p>
            <a:pPr marL="821000" lvl="1" indent="-269683">
              <a:buSzPct val="90909"/>
              <a:buFont typeface="Symbol"/>
              <a:buChar char=""/>
              <a:tabLst>
                <a:tab pos="821000" algn="l"/>
                <a:tab pos="821748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2000" spc="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pneumothorax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2000" spc="-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bleeding.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92F7E3-D8B0-5629-6FB5-49C358768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960"/>
            <a:ext cx="10515600" cy="5862003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7200" dirty="0">
                <a:latin typeface="Comic Sans MS" panose="030F0702030302020204" pitchFamily="66" charset="0"/>
              </a:rPr>
              <a:t>UNIT 5</a:t>
            </a:r>
          </a:p>
          <a:p>
            <a:pPr marL="0" indent="0" algn="ctr">
              <a:buNone/>
            </a:pPr>
            <a:endParaRPr lang="en-US" sz="7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7200" dirty="0">
                <a:latin typeface="Comic Sans MS" panose="030F0702030302020204" pitchFamily="66" charset="0"/>
              </a:rPr>
              <a:t>ABDOMEN</a:t>
            </a:r>
          </a:p>
        </p:txBody>
      </p:sp>
    </p:spTree>
    <p:extLst>
      <p:ext uri="{BB962C8B-B14F-4D97-AF65-F5344CB8AC3E}">
        <p14:creationId xmlns:p14="http://schemas.microsoft.com/office/powerpoint/2010/main" val="19583730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25D1-AC18-1352-7EE2-A3D3BC8FA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100965"/>
            <a:ext cx="10515600" cy="737235"/>
          </a:xfrm>
        </p:spPr>
        <p:txBody>
          <a:bodyPr/>
          <a:lstStyle/>
          <a:p>
            <a:pPr algn="ctr"/>
            <a:r>
              <a:rPr lang="en-GB" sz="3200" b="1" kern="0" dirty="0">
                <a:solidFill>
                  <a:schemeClr val="accent5"/>
                </a:solidFill>
                <a:effectLst/>
                <a:latin typeface="+mn-lt"/>
                <a:ea typeface="Calibri" panose="020F0502020204030204" pitchFamily="34" charset="0"/>
                <a:cs typeface="Cordia New" panose="020B0304020202020204" pitchFamily="34" charset="-34"/>
              </a:rPr>
              <a:t>Blood Supply to Abdominal Viscera</a:t>
            </a:r>
            <a:endParaRPr lang="en-US" sz="32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4A56A-6F77-1979-68E5-354CD933E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0880"/>
            <a:ext cx="10795000" cy="5328920"/>
          </a:xfrm>
          <a:ln>
            <a:solidFill>
              <a:schemeClr val="accent2"/>
            </a:solidFill>
          </a:ln>
        </p:spPr>
        <p:txBody>
          <a:bodyPr>
            <a:normAutofit fontScale="92500" lnSpcReduction="10000"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Celiac Trunk: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Supplies liver, stomach, spleen (common in all species).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Superior Mesenteric Artery: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Supplies small and part of large intestine.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Inferior Mesenteric Artery: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Supplies distal large intestine.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Venous Drainage:</a:t>
            </a:r>
            <a:endParaRPr lang="en-US" sz="20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Ox, Horse, Dog, Pig: Inferior vena cava; hepatic portal vein drains GI tract.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Fowl: Limited vascularization; relies on hepatic portal vein.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en-GB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Sympathetic Supply: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Via splanchnic nerves from thoracic/lumbar spinal nerves.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Parasympathetic Supply:</a:t>
            </a:r>
            <a:endParaRPr lang="en-US" sz="2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Vagus</a:t>
            </a:r>
            <a:r>
              <a:rPr lang="en-GB" sz="2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Nerve: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Innervates most abdominal organs (common in all species).</a:t>
            </a:r>
            <a:endParaRPr lang="en-US" sz="2000" dirty="0"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Pelvic Splanchnic Nerves: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Innervate lower digestive system.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439DB1-58A3-7482-9214-A43290872674}"/>
              </a:ext>
            </a:extLst>
          </p:cNvPr>
          <p:cNvSpPr txBox="1"/>
          <p:nvPr/>
        </p:nvSpPr>
        <p:spPr>
          <a:xfrm>
            <a:off x="2611120" y="3355340"/>
            <a:ext cx="636016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ordia New" panose="020B0304020202020204" pitchFamily="34" charset="-34"/>
              </a:rPr>
              <a:t>Nerve Supply to Abdominal Viscera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8254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EFA48-A86F-DA99-5F44-057B03BD2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640"/>
            <a:ext cx="10515600" cy="701675"/>
          </a:xfr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br>
              <a:rPr lang="en-GB" sz="32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GB" sz="32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Peritoneal Reflections</a:t>
            </a:r>
            <a:br>
              <a:rPr lang="en-US" sz="3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CD5EC-A2A7-2059-9437-663EB4E6D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3120"/>
            <a:ext cx="10515600" cy="5343843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Parietal Peritoneum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Lines abdominal wall; supplied by abdominal wall vessels.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Visceral Peritoneum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Covers organs; receives blood from associated viscera.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Key Reflections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Mesentery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Attaches intestines to posterior abdominal wall.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GB" sz="2000" b="1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Omentum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Connects stomach to other organs (greater and lesser).</a:t>
            </a:r>
          </a:p>
          <a:p>
            <a:pPr marL="457200" marR="0" lvl="1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pos="914400" algn="l"/>
              </a:tabLst>
            </a:pP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B585B9-585F-EBAE-9B98-48AA39A355E6}"/>
              </a:ext>
            </a:extLst>
          </p:cNvPr>
          <p:cNvSpPr txBox="1"/>
          <p:nvPr/>
        </p:nvSpPr>
        <p:spPr>
          <a:xfrm>
            <a:off x="3596640" y="3174383"/>
            <a:ext cx="4673600" cy="62542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2860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Digestive System Organs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3D8D22B-C3C6-119F-3D27-DA0FB44B95E5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799811"/>
          <a:ext cx="991616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816951386"/>
                    </a:ext>
                  </a:extLst>
                </a:gridCol>
                <a:gridCol w="1832864">
                  <a:extLst>
                    <a:ext uri="{9D8B030D-6E8A-4147-A177-3AD203B41FA5}">
                      <a16:colId xmlns:a16="http://schemas.microsoft.com/office/drawing/2014/main" val="2775871291"/>
                    </a:ext>
                  </a:extLst>
                </a:gridCol>
                <a:gridCol w="1983232">
                  <a:extLst>
                    <a:ext uri="{9D8B030D-6E8A-4147-A177-3AD203B41FA5}">
                      <a16:colId xmlns:a16="http://schemas.microsoft.com/office/drawing/2014/main" val="2328304463"/>
                    </a:ext>
                  </a:extLst>
                </a:gridCol>
                <a:gridCol w="1983232">
                  <a:extLst>
                    <a:ext uri="{9D8B030D-6E8A-4147-A177-3AD203B41FA5}">
                      <a16:colId xmlns:a16="http://schemas.microsoft.com/office/drawing/2014/main" val="838601860"/>
                    </a:ext>
                  </a:extLst>
                </a:gridCol>
                <a:gridCol w="1983232">
                  <a:extLst>
                    <a:ext uri="{9D8B030D-6E8A-4147-A177-3AD203B41FA5}">
                      <a16:colId xmlns:a16="http://schemas.microsoft.com/office/drawing/2014/main" val="272662374"/>
                    </a:ext>
                  </a:extLst>
                </a:gridCol>
              </a:tblGrid>
              <a:tr h="60803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Fowl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045480"/>
                  </a:ext>
                </a:extLst>
              </a:tr>
              <a:tr h="191097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Ruminant stomach (4 compartments: rumen, reticulum, omasum, abomasum)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Single-chamber stomach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Large cecum for fermentation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Simple stomach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Shorter intestines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Simple stomach 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 complex due to omnivorous diet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true stomach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gizzard for grinding food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42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2129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B43D-0E36-519B-7492-E0379B66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20" y="721360"/>
            <a:ext cx="10368280" cy="2021838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  <a:tabLst>
                <a:tab pos="457200" algn="l"/>
              </a:tabLst>
            </a:pPr>
            <a:br>
              <a:rPr lang="en-GB" sz="2000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br>
              <a:rPr lang="en-GB" sz="2000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Similar kidney structure across species.</a:t>
            </a:r>
            <a:br>
              <a:rPr lang="en-US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Varying bladder sizes:</a:t>
            </a:r>
            <a:br>
              <a:rPr lang="en-US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Ox and pig have larger bladders.</a:t>
            </a:r>
            <a:br>
              <a:rPr lang="en-US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Dog has a smaller bladder.</a:t>
            </a:r>
            <a:br>
              <a:rPr lang="en-US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Fowl has a very small bladder</a:t>
            </a:r>
            <a:r>
              <a:rPr lang="en-GB" sz="11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br>
              <a:rPr lang="en-US" sz="1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65163-1C15-6A43-AAA0-528288A20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834874"/>
            <a:ext cx="5181600" cy="3433763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Ox</a:t>
            </a:r>
            <a:r>
              <a:rPr lang="en-GB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Larger testes; developed epididymis and                           </a:t>
            </a: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GB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    </a:t>
            </a:r>
            <a:r>
              <a:rPr lang="en-GB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ductus deferens.</a:t>
            </a: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Horse</a:t>
            </a:r>
            <a:r>
              <a:rPr lang="en-GB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Moderate-sized testes; similar structures as ox.</a:t>
            </a: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Dog and Pig</a:t>
            </a:r>
            <a:r>
              <a:rPr lang="en-GB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Smaller testes; similar structures as horse.</a:t>
            </a: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Fowl</a:t>
            </a:r>
            <a:r>
              <a:rPr lang="en-GB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Smaller reproductive organs.</a:t>
            </a: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AC62CEF-0C6B-05A0-A7A7-1F18DEECC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34875"/>
            <a:ext cx="5181600" cy="3433762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 sz="18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Ox</a:t>
            </a:r>
            <a:r>
              <a:rPr lang="en-GB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Larger ovaries; developed uterine horns.</a:t>
            </a: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Horse</a:t>
            </a:r>
            <a:r>
              <a:rPr lang="en-GB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Smaller ovaries; less developed uterine horns.</a:t>
            </a: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Dog and Pig</a:t>
            </a:r>
            <a:r>
              <a:rPr lang="en-GB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Smaller ovaries; simple uterine structure.</a:t>
            </a: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1" kern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Fowl</a:t>
            </a:r>
            <a:r>
              <a:rPr lang="en-GB" sz="2000" kern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Small ovaries; simple reproductive tract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03622-F714-F450-96C5-E1F74F400D37}"/>
              </a:ext>
            </a:extLst>
          </p:cNvPr>
          <p:cNvSpPr txBox="1"/>
          <p:nvPr/>
        </p:nvSpPr>
        <p:spPr>
          <a:xfrm>
            <a:off x="1604354" y="2824987"/>
            <a:ext cx="3649291" cy="4221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Male Reproductive Organs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CAE262-C167-8FD3-2170-61C893158F8A}"/>
              </a:ext>
            </a:extLst>
          </p:cNvPr>
          <p:cNvSpPr txBox="1"/>
          <p:nvPr/>
        </p:nvSpPr>
        <p:spPr>
          <a:xfrm>
            <a:off x="7036725" y="2824987"/>
            <a:ext cx="3997035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Female Reproductive Organs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AD211A-FD93-080E-062F-6D4AB54293DB}"/>
              </a:ext>
            </a:extLst>
          </p:cNvPr>
          <p:cNvSpPr txBox="1"/>
          <p:nvPr/>
        </p:nvSpPr>
        <p:spPr>
          <a:xfrm>
            <a:off x="2519680" y="88968"/>
            <a:ext cx="6725920" cy="58477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Urinary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Organs</a:t>
            </a:r>
          </a:p>
        </p:txBody>
      </p:sp>
    </p:spTree>
    <p:extLst>
      <p:ext uri="{BB962C8B-B14F-4D97-AF65-F5344CB8AC3E}">
        <p14:creationId xmlns:p14="http://schemas.microsoft.com/office/powerpoint/2010/main" val="6284278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9B0BAA-CCC3-7EA1-5A39-D49E3DF7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6"/>
            <a:ext cx="10515600" cy="590232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/>
              <a:t>Mammary Glands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B9C22BC-3A52-2D12-86F1-F3E8FB3971B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62318"/>
          <a:ext cx="10515600" cy="347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722750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068442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407298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43040768"/>
                    </a:ext>
                  </a:extLst>
                </a:gridCol>
              </a:tblGrid>
              <a:tr h="36982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Bovine (Cow)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09640"/>
                  </a:ext>
                </a:extLst>
              </a:tr>
              <a:tr h="2803275">
                <a:tc>
                  <a:txBody>
                    <a:bodyPr/>
                    <a:lstStyle/>
                    <a:p>
                      <a:pPr marL="2857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Four quarters with separate glands and teats.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Functional unit: alveolus for milk synthesis.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Supported by connective tissue and median suspensory ligament.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 pronounced lobular structure than cows.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Composed of terminal duct lobular units.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Lower milk production compared to cows.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Typically 8-10 teats;      similar to human structure.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6075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Significant changes during the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estrous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cycle and lactation.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6075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Susceptible to mastitis and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tumors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6875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12-14 teats arranged in two rows.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96875" lvl="1" indent="-285750">
                        <a:buFont typeface="Wingdings" panose="05000000000000000000" pitchFamily="2" charset="2"/>
                        <a:buChar char="ü"/>
                        <a:tabLst>
                          <a:tab pos="111125" algn="l"/>
                        </a:tabLst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Structure similar to bitches; adapted for larger litters.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96875" lvl="1" indent="-285750">
                        <a:buFont typeface="Wingdings" panose="05000000000000000000" pitchFamily="2" charset="2"/>
                        <a:buChar char="ü"/>
                        <a:tabLst>
                          <a:tab pos="111125" algn="l"/>
                        </a:tabLst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Also prone to mastitis and infections.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8733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E36628D-7502-FFE4-17CD-2EBE1457C70B}"/>
              </a:ext>
            </a:extLst>
          </p:cNvPr>
          <p:cNvSpPr txBox="1"/>
          <p:nvPr/>
        </p:nvSpPr>
        <p:spPr>
          <a:xfrm>
            <a:off x="838200" y="4322379"/>
            <a:ext cx="1437640" cy="58477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Spleen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880088-5F0A-C74E-45F4-CA1ACB30ED8B}"/>
              </a:ext>
            </a:extLst>
          </p:cNvPr>
          <p:cNvSpPr txBox="1"/>
          <p:nvPr/>
        </p:nvSpPr>
        <p:spPr>
          <a:xfrm>
            <a:off x="751840" y="4907154"/>
            <a:ext cx="8798560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Ox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Elongated and flat; located on the left side of the abdomen.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Functions: blood filtration, iron recycling, lymphocyte production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486118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8609E-0B23-6332-091C-DF91EC757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000"/>
            <a:ext cx="10515600" cy="5922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sz="2000" b="1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Horse</a:t>
            </a:r>
            <a:r>
              <a:rPr lang="en-GB" sz="2000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000" dirty="0">
              <a:solidFill>
                <a:srgbClr val="00B05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Smaller relative to body size; rounded shape.</a:t>
            </a:r>
            <a:endParaRPr lang="en-US" sz="2000" dirty="0">
              <a:solidFill>
                <a:schemeClr val="accent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Significant role in blood filtration during exercise.</a:t>
            </a:r>
            <a:endParaRPr lang="en-US" sz="2000" dirty="0">
              <a:solidFill>
                <a:schemeClr val="accent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sz="2000" b="1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Dog</a:t>
            </a:r>
            <a:r>
              <a:rPr lang="en-GB" sz="2000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000" dirty="0">
              <a:solidFill>
                <a:srgbClr val="00B05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Smaller and elongated; less prominent than in ruminants.</a:t>
            </a:r>
            <a:endParaRPr lang="en-US" sz="2000" dirty="0">
              <a:solidFill>
                <a:schemeClr val="accent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Similar functions but lower blood storage capacity.</a:t>
            </a:r>
            <a:endParaRPr lang="en-US" sz="2000" dirty="0">
              <a:solidFill>
                <a:schemeClr val="accent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sz="2000" b="1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Pig</a:t>
            </a:r>
            <a:r>
              <a:rPr lang="en-GB" sz="2000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000" dirty="0">
              <a:solidFill>
                <a:srgbClr val="00B05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Larger than in dogs; extensive vascular supply.</a:t>
            </a:r>
            <a:endParaRPr lang="en-US" sz="2000" dirty="0">
              <a:solidFill>
                <a:schemeClr val="accent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Important for immune function.</a:t>
            </a:r>
            <a:endParaRPr lang="en-US" sz="2000" dirty="0">
              <a:solidFill>
                <a:schemeClr val="accent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sz="2000" b="1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Fowl</a:t>
            </a:r>
            <a:r>
              <a:rPr lang="en-GB" sz="2000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000" dirty="0">
              <a:solidFill>
                <a:srgbClr val="00B05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Small and oval-shaped; limited blood storage capability.</a:t>
            </a:r>
            <a:endParaRPr lang="en-US" sz="2000" dirty="0">
              <a:solidFill>
                <a:schemeClr val="accent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Plays a role in immune response.</a:t>
            </a:r>
            <a:endParaRPr lang="en-US" sz="2000" dirty="0">
              <a:solidFill>
                <a:schemeClr val="accent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497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E71B-2D00-E94A-0A38-B95856F2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483"/>
            <a:ext cx="10515600" cy="50831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en-GB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br>
              <a:rPr lang="en-GB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GB" sz="3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Major Veins and Lymphatic System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9E3B3-B20C-880D-AA66-647A2DAC0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8801"/>
            <a:ext cx="10515600" cy="611631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2200" b="1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Major Veins</a:t>
            </a:r>
            <a:r>
              <a:rPr lang="en-GB" sz="22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200" dirty="0">
              <a:solidFill>
                <a:schemeClr val="tx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2200" b="1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Caudal vena cava</a:t>
            </a:r>
            <a:r>
              <a:rPr lang="en-GB" sz="22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Drains lower body into the heart.</a:t>
            </a:r>
            <a:endParaRPr lang="en-US" sz="2200" dirty="0">
              <a:solidFill>
                <a:schemeClr val="tx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2200" b="1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Hepatic portal vein</a:t>
            </a:r>
            <a:r>
              <a:rPr lang="en-GB" sz="22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Drains gastrointestinal tract blood to the liver.</a:t>
            </a:r>
            <a:endParaRPr lang="en-US" sz="2200" dirty="0">
              <a:solidFill>
                <a:schemeClr val="tx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2200" b="1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Lymphatic Vessels</a:t>
            </a:r>
            <a:r>
              <a:rPr lang="en-GB" sz="22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200" dirty="0">
              <a:solidFill>
                <a:schemeClr val="tx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22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Network transporting lymph fluid from tissues back to bloodstream.</a:t>
            </a:r>
            <a:endParaRPr lang="en-US" sz="2200" dirty="0">
              <a:solidFill>
                <a:schemeClr val="tx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2200" b="1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Lymph Nodes</a:t>
            </a:r>
            <a:r>
              <a:rPr lang="en-GB" sz="22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200" dirty="0">
              <a:solidFill>
                <a:schemeClr val="tx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22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Filters for lymph fluid; contain immune cells.</a:t>
            </a:r>
            <a:endParaRPr lang="en-US" sz="2200" dirty="0">
              <a:solidFill>
                <a:schemeClr val="tx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22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Key nodes include mesenteric (gut immunity) and popliteal (hind limb drainage).</a:t>
            </a:r>
          </a:p>
          <a:p>
            <a:pPr marL="457200" marR="0" lvl="1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pos="914400" algn="l"/>
              </a:tabLst>
            </a:pPr>
            <a:endParaRPr lang="en-US" sz="2200" dirty="0">
              <a:solidFill>
                <a:schemeClr val="tx2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0F432-E428-4768-B480-5953F2600D12}"/>
              </a:ext>
            </a:extLst>
          </p:cNvPr>
          <p:cNvSpPr txBox="1"/>
          <p:nvPr/>
        </p:nvSpPr>
        <p:spPr>
          <a:xfrm>
            <a:off x="914400" y="4157481"/>
            <a:ext cx="6761480" cy="4921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Endocrine Glands of the Abdomen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5755DD-A736-DEDE-9D48-537B8A75EE54}"/>
              </a:ext>
            </a:extLst>
          </p:cNvPr>
          <p:cNvGraphicFramePr>
            <a:graphicFrameLocks noGrp="1"/>
          </p:cNvGraphicFramePr>
          <p:nvPr/>
        </p:nvGraphicFramePr>
        <p:xfrm>
          <a:off x="1061719" y="4666975"/>
          <a:ext cx="10068561" cy="21910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56187">
                  <a:extLst>
                    <a:ext uri="{9D8B030D-6E8A-4147-A177-3AD203B41FA5}">
                      <a16:colId xmlns:a16="http://schemas.microsoft.com/office/drawing/2014/main" val="993253381"/>
                    </a:ext>
                  </a:extLst>
                </a:gridCol>
                <a:gridCol w="3356187">
                  <a:extLst>
                    <a:ext uri="{9D8B030D-6E8A-4147-A177-3AD203B41FA5}">
                      <a16:colId xmlns:a16="http://schemas.microsoft.com/office/drawing/2014/main" val="1556396775"/>
                    </a:ext>
                  </a:extLst>
                </a:gridCol>
                <a:gridCol w="3356187">
                  <a:extLst>
                    <a:ext uri="{9D8B030D-6E8A-4147-A177-3AD203B41FA5}">
                      <a16:colId xmlns:a16="http://schemas.microsoft.com/office/drawing/2014/main" val="3531811216"/>
                    </a:ext>
                  </a:extLst>
                </a:gridCol>
              </a:tblGrid>
              <a:tr h="45366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Pancreas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Adrenal Glands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Thyroid Gland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26675"/>
                  </a:ext>
                </a:extLst>
              </a:tr>
              <a:tr h="159497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Exocrine (digestive enzymes) and endocrine (insulin production) functions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6075" lvl="1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Produce hormones like cortisol and adrenaline</a:t>
                      </a:r>
                    </a:p>
                    <a:p>
                      <a:pPr marL="346075" lvl="1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Involved in stress response.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69913" lvl="1" indent="-3365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Regulates metabolism through hormone production</a:t>
                      </a:r>
                    </a:p>
                    <a:p>
                      <a:pPr marL="569913" lvl="1" indent="-336550">
                        <a:buFont typeface="Wingdings" panose="05000000000000000000" pitchFamily="2" charset="2"/>
                        <a:buChar char="ü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Associated lymphatic drainage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624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4528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A9929-F11A-244F-5719-E93F181D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0" y="-636"/>
            <a:ext cx="11724640" cy="46767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GB" sz="2400" kern="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Boundaries and Clinical importance of the flank and Para Lumbar Fossa</a:t>
            </a:r>
            <a:endParaRPr lang="en-US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F283F-5DF4-28E4-64BF-8597E66A1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560" y="548640"/>
            <a:ext cx="5857240" cy="627919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6400" b="1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Boundaries of the Flank</a:t>
            </a:r>
            <a:endParaRPr lang="en-US" sz="6400" dirty="0">
              <a:solidFill>
                <a:srgbClr val="7030A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Dorsal</a:t>
            </a:r>
            <a:r>
              <a:rPr lang="de-DE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Lumbar vertebrae (transverse processes).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Ventral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Linea alba (midline of the abdomen).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Cranial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Last rib.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Caudal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Tuber coxae (hip bone)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6400" b="1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Boundaries of the Para Lumbar Fossa</a:t>
            </a:r>
            <a:endParaRPr lang="en-US" sz="6400" dirty="0">
              <a:solidFill>
                <a:srgbClr val="7030A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Dorsal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Lumbar transverse processes.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Ventral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Internal abdominal oblique muscle.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Cranial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Last rib.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Caudal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Tuber coxae.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6400" b="1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Clinical Importance</a:t>
            </a:r>
            <a:endParaRPr lang="en-US" sz="6400" dirty="0">
              <a:solidFill>
                <a:srgbClr val="7030A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Surgical Access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Common site for abdominal surgeries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Diagnostic Procedures</a:t>
            </a:r>
            <a:r>
              <a:rPr lang="en-GB" sz="6400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6400" dirty="0">
              <a:solidFill>
                <a:srgbClr val="7030A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Exploratory laparotomy for abdominal conditions.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6400" dirty="0" err="1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Rumenocentesis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to assess rumen health.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Liver biopsy for diagnosing liver diseases.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 err="1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Anesthesia</a:t>
            </a:r>
            <a:r>
              <a:rPr lang="en-GB" sz="6400" b="1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Techniques</a:t>
            </a:r>
            <a:r>
              <a:rPr lang="en-GB" sz="6400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lang="en-US" sz="6400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Paravertebral block for flank surgeries</a:t>
            </a:r>
            <a:r>
              <a:rPr lang="en-GB" sz="6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endParaRPr lang="en-US" sz="6400" dirty="0">
              <a:solidFill>
                <a:schemeClr val="tx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54404-502B-DDBA-483F-935B967C3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548640"/>
            <a:ext cx="5857240" cy="627919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22860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GB" sz="6400" b="1" dirty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7200" b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Sites for Surgical Procedures</a:t>
            </a:r>
            <a:endParaRPr lang="en-US" sz="72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Liver Biopsy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Right flank or paralumbar fossa.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Gall Bladder Biopsy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Right-sided approach during laparotomy.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Caecal Biopsy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Right flank incision.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Laparotomy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Left or right flank incision for abdominal exploration.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 err="1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Rumenocentesis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Needle insertion through left paralumbar fossa.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Rumenotomy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Access through left paralumbar fossa.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 err="1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Abomasotomy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Right flank access to the abomasum.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 err="1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Spleenectomy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Left flank incision for spleen removal.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Cystotomy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Ventral midline or flank incision for urinary bladder access.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Caesarean Operation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Left or right flank incision based on </a:t>
            </a:r>
            <a:r>
              <a:rPr lang="en-GB" sz="6400" dirty="0" err="1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fetal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position.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64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Enterotomy</a:t>
            </a:r>
            <a:r>
              <a:rPr lang="en-GB" sz="6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Midline or flank incision to open the intestine.</a:t>
            </a:r>
            <a:endParaRPr lang="en-US" sz="6400" dirty="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9127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92F7E3-D8B0-5629-6FB5-49C358768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960"/>
            <a:ext cx="10515600" cy="5862003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Comic Sans MS" panose="030F0702030302020204" pitchFamily="66" charset="0"/>
              </a:rPr>
              <a:t>UNIT 6</a:t>
            </a:r>
          </a:p>
          <a:p>
            <a:pPr marL="0" indent="0" algn="ctr">
              <a:buNone/>
            </a:pPr>
            <a:r>
              <a:rPr lang="en-US" sz="6600" dirty="0">
                <a:latin typeface="Comic Sans MS" panose="030F0702030302020204" pitchFamily="66" charset="0"/>
              </a:rPr>
              <a:t>HIND LIMB AND PELVIS</a:t>
            </a:r>
          </a:p>
        </p:txBody>
      </p:sp>
    </p:spTree>
    <p:extLst>
      <p:ext uri="{BB962C8B-B14F-4D97-AF65-F5344CB8AC3E}">
        <p14:creationId xmlns:p14="http://schemas.microsoft.com/office/powerpoint/2010/main" val="21860807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C3CE02-4157-E82B-7FEA-FD4D9ABA961C}"/>
              </a:ext>
            </a:extLst>
          </p:cNvPr>
          <p:cNvSpPr txBox="1"/>
          <p:nvPr/>
        </p:nvSpPr>
        <p:spPr>
          <a:xfrm>
            <a:off x="843280" y="34711"/>
            <a:ext cx="226568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JOINTS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9455DA-EA41-C20A-DA36-6DDCFACB4B92}"/>
              </a:ext>
            </a:extLst>
          </p:cNvPr>
          <p:cNvGraphicFramePr>
            <a:graphicFrameLocks noGrp="1"/>
          </p:cNvGraphicFramePr>
          <p:nvPr/>
        </p:nvGraphicFramePr>
        <p:xfrm>
          <a:off x="843280" y="644177"/>
          <a:ext cx="10444480" cy="184065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37465">
                  <a:extLst>
                    <a:ext uri="{9D8B030D-6E8A-4147-A177-3AD203B41FA5}">
                      <a16:colId xmlns:a16="http://schemas.microsoft.com/office/drawing/2014/main" val="49803197"/>
                    </a:ext>
                  </a:extLst>
                </a:gridCol>
                <a:gridCol w="2586375">
                  <a:extLst>
                    <a:ext uri="{9D8B030D-6E8A-4147-A177-3AD203B41FA5}">
                      <a16:colId xmlns:a16="http://schemas.microsoft.com/office/drawing/2014/main" val="3102201551"/>
                    </a:ext>
                  </a:extLst>
                </a:gridCol>
                <a:gridCol w="2509520">
                  <a:extLst>
                    <a:ext uri="{9D8B030D-6E8A-4147-A177-3AD203B41FA5}">
                      <a16:colId xmlns:a16="http://schemas.microsoft.com/office/drawing/2014/main" val="1201177882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881989923"/>
                    </a:ext>
                  </a:extLst>
                </a:gridCol>
              </a:tblGrid>
              <a:tr h="651934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Hip Joint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Stifle Joint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Tarsal Joints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Metatarsophalangeal Joint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84626"/>
                  </a:ext>
                </a:extLst>
              </a:tr>
              <a:tr h="1093219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Formed by acetabulum and femoral head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Wide range of motion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Composed of femur, tibia, patella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Hinge joint for flexion/extension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Multiple joints in hock region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Limited movement but stable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Connects metatarsals to phalanges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Flexion/extension of toes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27513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B056FEF-87D5-4F3C-217C-E85FF34D2ADA}"/>
              </a:ext>
            </a:extLst>
          </p:cNvPr>
          <p:cNvGraphicFramePr>
            <a:graphicFrameLocks noGrp="1"/>
          </p:cNvGraphicFramePr>
          <p:nvPr/>
        </p:nvGraphicFramePr>
        <p:xfrm>
          <a:off x="843280" y="3118988"/>
          <a:ext cx="10444480" cy="14593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37465">
                  <a:extLst>
                    <a:ext uri="{9D8B030D-6E8A-4147-A177-3AD203B41FA5}">
                      <a16:colId xmlns:a16="http://schemas.microsoft.com/office/drawing/2014/main" val="49803197"/>
                    </a:ext>
                  </a:extLst>
                </a:gridCol>
                <a:gridCol w="2586375">
                  <a:extLst>
                    <a:ext uri="{9D8B030D-6E8A-4147-A177-3AD203B41FA5}">
                      <a16:colId xmlns:a16="http://schemas.microsoft.com/office/drawing/2014/main" val="3102201551"/>
                    </a:ext>
                  </a:extLst>
                </a:gridCol>
                <a:gridCol w="2509520">
                  <a:extLst>
                    <a:ext uri="{9D8B030D-6E8A-4147-A177-3AD203B41FA5}">
                      <a16:colId xmlns:a16="http://schemas.microsoft.com/office/drawing/2014/main" val="1201177882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881989923"/>
                    </a:ext>
                  </a:extLst>
                </a:gridCol>
              </a:tblGrid>
              <a:tr h="544963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</a:rPr>
                        <a:t>Ligamentum teres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</a:rPr>
                        <a:t>Cruciate ligaments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</a:rPr>
                        <a:t>Collateral ligaments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</a:rPr>
                        <a:t>Suspensory ligament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84626"/>
                  </a:ext>
                </a:extLst>
              </a:tr>
              <a:tr h="91384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</a:rPr>
                        <a:t>Connects femoral head to acetabulum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</a:rPr>
                        <a:t>Stabilize stifle joint; anterior and posterior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</a:rPr>
                        <a:t>Provide stability to joints like stifle and hock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</a:rPr>
                        <a:t>Supports metatarsals in horses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27513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80763BB-62EE-EBE4-A6C3-B23DAB2E7BA2}"/>
              </a:ext>
            </a:extLst>
          </p:cNvPr>
          <p:cNvSpPr txBox="1"/>
          <p:nvPr/>
        </p:nvSpPr>
        <p:spPr>
          <a:xfrm>
            <a:off x="843280" y="2509522"/>
            <a:ext cx="226568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Ligaments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409151-783F-ADB7-E95E-79C6400AA157}"/>
              </a:ext>
            </a:extLst>
          </p:cNvPr>
          <p:cNvSpPr txBox="1"/>
          <p:nvPr/>
        </p:nvSpPr>
        <p:spPr>
          <a:xfrm>
            <a:off x="843280" y="4603042"/>
            <a:ext cx="285496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Blood Vessels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F369E3C-B10D-34F1-D6E2-F381DE5CD81E}"/>
              </a:ext>
            </a:extLst>
          </p:cNvPr>
          <p:cNvGraphicFramePr>
            <a:graphicFrameLocks noGrp="1"/>
          </p:cNvGraphicFramePr>
          <p:nvPr/>
        </p:nvGraphicFramePr>
        <p:xfrm>
          <a:off x="843280" y="5212508"/>
          <a:ext cx="10444480" cy="14588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49953">
                  <a:extLst>
                    <a:ext uri="{9D8B030D-6E8A-4147-A177-3AD203B41FA5}">
                      <a16:colId xmlns:a16="http://schemas.microsoft.com/office/drawing/2014/main" val="49803197"/>
                    </a:ext>
                  </a:extLst>
                </a:gridCol>
                <a:gridCol w="3448500">
                  <a:extLst>
                    <a:ext uri="{9D8B030D-6E8A-4147-A177-3AD203B41FA5}">
                      <a16:colId xmlns:a16="http://schemas.microsoft.com/office/drawing/2014/main" val="3102201551"/>
                    </a:ext>
                  </a:extLst>
                </a:gridCol>
                <a:gridCol w="3346027">
                  <a:extLst>
                    <a:ext uri="{9D8B030D-6E8A-4147-A177-3AD203B41FA5}">
                      <a16:colId xmlns:a16="http://schemas.microsoft.com/office/drawing/2014/main" val="1201177882"/>
                    </a:ext>
                  </a:extLst>
                </a:gridCol>
              </a:tblGrid>
              <a:tr h="544963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</a:rPr>
                        <a:t>Femoral Artery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</a:rPr>
                        <a:t>Popliteal Artery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</a:rPr>
                        <a:t>Femoral Vein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84626"/>
                  </a:ext>
                </a:extLst>
              </a:tr>
              <a:tr h="913842"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</a:rPr>
                        <a:t>Main hind limb artery</a:t>
                      </a:r>
                    </a:p>
                    <a:p>
                      <a:pPr marL="285750" indent="-285750" algn="ctr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</a:rPr>
                        <a:t>Branches into popliteal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</a:rPr>
                        <a:t>Bifurcates into anterior and posterior tibial arteries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</a:rPr>
                        <a:t>Drains blood from hind limb back to heart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275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9698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A697E-FF00-213B-C9E6-77B73B00C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91440"/>
            <a:ext cx="11643360" cy="6664960"/>
          </a:xfrm>
        </p:spPr>
        <p:txBody>
          <a:bodyPr>
            <a:normAutofit fontScale="32500" lnSpcReduction="20000"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55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Lymph Nodes</a:t>
            </a:r>
            <a:endParaRPr lang="en-US" sz="5500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Popliteal Lymph Nodes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Drain hind limb lymph; located </a:t>
            </a: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  behind stifle.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Iliac Lymph Nodes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Drain pelvic organs; near iliac arteries.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Lumbar Lymph Nodes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Receive lymph from abdominal organs</a:t>
            </a: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GB" sz="5500" dirty="0"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  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; along lumbar vertebrae.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5500" b="1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55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Nerves</a:t>
            </a:r>
            <a:endParaRPr lang="en-US" sz="5500" dirty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Sciatic Nerve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Largest nerve; innervates hind limb muscles.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Femoral Nerve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Supplies quadriceps; important for stifle </a:t>
            </a: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  extension.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Tibial Nerve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Branches from sciatic nerve; innervates lower </a:t>
            </a: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  leg muscles.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55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5500" b="1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Pelvic Viscera</a:t>
            </a:r>
            <a:endParaRPr lang="en-US" sz="5500" dirty="0">
              <a:solidFill>
                <a:srgbClr val="00B05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Bladder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Stores urine; innervated by autonomic nerves.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Female Reproductive Organs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Ovaries, uterus, vagina.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55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Male Reproductive Organs</a:t>
            </a:r>
            <a:r>
              <a:rPr lang="en-GB" sz="55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Testes, prostate gland.</a:t>
            </a:r>
            <a:endParaRPr lang="en-US" sz="5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16EFD-F82C-CD8A-9D64-2FC2CCEA9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989" y="426721"/>
            <a:ext cx="4033011" cy="2997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D76415-8F5E-41FE-A898-EDD727393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989" y="3759201"/>
            <a:ext cx="3474085" cy="243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818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A3C17-DDB2-CA2D-F656-8DFBE733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71120"/>
            <a:ext cx="11765280" cy="6604000"/>
          </a:xfrm>
        </p:spPr>
        <p:txBody>
          <a:bodyPr/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Bo</a:t>
            </a:r>
            <a:r>
              <a:rPr lang="en-GB" sz="2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undaries of the inguinal canal and structures of the spermatic cord, pre pubic tendon and its importance </a:t>
            </a:r>
            <a:endParaRPr lang="en-US" sz="2000" dirty="0">
              <a:solidFill>
                <a:srgbClr val="C0000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chemeClr val="accent1"/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1800" b="1" dirty="0">
                <a:solidFill>
                  <a:schemeClr val="accent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Inguinal Canal</a:t>
            </a:r>
            <a:endParaRPr lang="en-US" sz="1800" dirty="0">
              <a:solidFill>
                <a:schemeClr val="accent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8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Definition</a:t>
            </a:r>
            <a:r>
              <a:rPr lang="en-GB" sz="18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An oblique passage through the abdominal wall in the inguinal region.</a:t>
            </a:r>
            <a:endParaRPr lang="en-US" sz="18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8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Location</a:t>
            </a:r>
            <a:r>
              <a:rPr lang="en-GB" sz="18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Extends from the deep inguinal ring to the superficial inguinal ring.</a:t>
            </a:r>
            <a:endParaRPr lang="en-US" sz="18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1800" b="1" dirty="0"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18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Boundaries</a:t>
            </a:r>
            <a:r>
              <a:rPr lang="en-US" sz="1800" dirty="0">
                <a:solidFill>
                  <a:srgbClr val="00B0F0"/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 : </a:t>
            </a:r>
            <a:r>
              <a:rPr lang="en-GB" sz="18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Deep Inguinal Ring</a:t>
            </a:r>
            <a:r>
              <a:rPr lang="en-GB" sz="18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1800" dirty="0">
              <a:solidFill>
                <a:srgbClr val="00B0F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18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Bordered cranially by the internal abdominal oblique muscle.</a:t>
            </a:r>
            <a:endParaRPr lang="en-US" sz="18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18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Ventromedially by the rectus abdominis muscle and prepubic tendon.</a:t>
            </a:r>
            <a:endParaRPr lang="en-US" sz="18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18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Caudally by the inguinal ligament.</a:t>
            </a:r>
            <a:endParaRPr lang="en-US" sz="18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8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Superficial Inguinal Ring</a:t>
            </a:r>
            <a:r>
              <a:rPr lang="en-GB" sz="18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1800" dirty="0">
              <a:solidFill>
                <a:srgbClr val="00B0F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GB" sz="18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Formed by a slit in the aponeurosis of the external abdominal oblique muscle.</a:t>
            </a:r>
            <a:endParaRPr lang="en-US" sz="18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B0F124-D12F-A923-178C-E73A41312F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469668"/>
              </p:ext>
            </p:extLst>
          </p:nvPr>
        </p:nvGraphicFramePr>
        <p:xfrm>
          <a:off x="375602" y="4587240"/>
          <a:ext cx="11206798" cy="2199640"/>
        </p:xfrm>
        <a:graphic>
          <a:graphicData uri="http://schemas.openxmlformats.org/drawingml/2006/table">
            <a:tbl>
              <a:tblPr firstRow="1" firstCol="1" bandRow="1"/>
              <a:tblGrid>
                <a:gridCol w="3292158">
                  <a:extLst>
                    <a:ext uri="{9D8B030D-6E8A-4147-A177-3AD203B41FA5}">
                      <a16:colId xmlns:a16="http://schemas.microsoft.com/office/drawing/2014/main" val="1989593119"/>
                    </a:ext>
                  </a:extLst>
                </a:gridCol>
                <a:gridCol w="7914640">
                  <a:extLst>
                    <a:ext uri="{9D8B030D-6E8A-4147-A177-3AD203B41FA5}">
                      <a16:colId xmlns:a16="http://schemas.microsoft.com/office/drawing/2014/main" val="8782266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b="1" kern="10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Boundary</a:t>
                      </a:r>
                      <a:endParaRPr lang="en-US" sz="1800" kern="10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b="1" kern="1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Description</a:t>
                      </a:r>
                      <a:endParaRPr lang="en-US" sz="1800" kern="1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1697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b="1" kern="1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Superior Wall (Roof)</a:t>
                      </a:r>
                      <a:endParaRPr lang="en-US" sz="1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Formed by internal oblique and transversus abdominis muscles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5779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b="1" kern="1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Anterior Wall</a:t>
                      </a:r>
                      <a:endParaRPr lang="en-US" sz="1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Composed of aponeuroses (external and internal oblique)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319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b="1" kern="1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Posterior Wall</a:t>
                      </a:r>
                      <a:endParaRPr lang="en-US" sz="1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Formed by transversalis fascia and conjoint tendon</a:t>
                      </a:r>
                      <a:endParaRPr lang="en-US" sz="18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940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b="1" kern="1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Inferior Wall (Floor)</a:t>
                      </a:r>
                      <a:endParaRPr lang="en-US" sz="1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Formed by inguinal ligament and lacunar ligament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8584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86234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8D841-DE57-DA3F-E325-BC38D9765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51" y="169459"/>
            <a:ext cx="11805034" cy="6527435"/>
          </a:xfrm>
        </p:spPr>
        <p:txBody>
          <a:bodyPr>
            <a:normAutofit fontScale="25000" lnSpcReduction="20000"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GB" sz="72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 </a:t>
            </a:r>
            <a:r>
              <a:rPr lang="en-GB" sz="9600" b="1" dirty="0">
                <a:solidFill>
                  <a:schemeClr val="accent1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Structures of the Spermatic Cord</a:t>
            </a:r>
            <a:endParaRPr lang="en-US" sz="9600" dirty="0">
              <a:solidFill>
                <a:schemeClr val="accent1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Testicular Artery</a:t>
            </a:r>
            <a:r>
              <a:rPr lang="en-GB" sz="7200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Supplies blood to the testes.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Pampiniform Plexus</a:t>
            </a:r>
            <a:r>
              <a:rPr lang="en-GB" sz="7200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Vein network that cools arterial blood.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Vas Deferens (Ductus Deferens)</a:t>
            </a:r>
            <a:r>
              <a:rPr lang="en-GB" sz="7200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Transports sperm to urethra.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Cremasteric Artery</a:t>
            </a:r>
            <a:r>
              <a:rPr lang="en-GB" sz="7200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Supplies blood to cremaster muscle.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Nerves</a:t>
            </a:r>
            <a:r>
              <a:rPr lang="en-GB" sz="7200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Includes genital branch of genitofemoral nerve and sympathetic </a:t>
            </a:r>
            <a:r>
              <a:rPr lang="en-GB" sz="7200" dirty="0" err="1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fibers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Fascial Layers</a:t>
            </a:r>
            <a:r>
              <a:rPr lang="en-GB" sz="7200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lang="en-US" sz="7200" dirty="0">
                <a:solidFill>
                  <a:srgbClr val="00B050"/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72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External Spermatic Fascia</a:t>
            </a:r>
            <a:r>
              <a:rPr lang="en-GB" sz="72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From external abdominal oblique muscle.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72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Cremasteric Fascia</a:t>
            </a:r>
            <a:r>
              <a:rPr lang="en-GB" sz="72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From internal abdominal oblique muscle.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72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Internal Spermatic Fascia</a:t>
            </a:r>
            <a:r>
              <a:rPr lang="en-GB" sz="72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From transversalis fascia.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GB" sz="72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72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Prepubic Tendon</a:t>
            </a:r>
            <a:r>
              <a:rPr lang="en-US" sz="7200" b="1" dirty="0">
                <a:solidFill>
                  <a:srgbClr val="0070C0"/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 :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Fibrous structure at the ventral aspect of the pelvis.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Importance</a:t>
            </a:r>
            <a:r>
              <a:rPr lang="en-GB" sz="72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lang="en-US" sz="7200" dirty="0">
                <a:solidFill>
                  <a:srgbClr val="0070C0"/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Provides support to abdominal muscles during locomotion.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Acts as a site for muscular attachment for pelvic stability.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914400" algn="l"/>
              </a:tabLst>
            </a:pP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Maintains structural integrity during stress on pelvic region.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GB" sz="72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Clinical Significance</a:t>
            </a:r>
            <a:endParaRPr lang="en-US" sz="7200" dirty="0">
              <a:solidFill>
                <a:srgbClr val="0070C0"/>
              </a:solidFill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Essential for surgical procedures such as castration and hernia repairs.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Aids in diagnosing conditions like inguinal hernias.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72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Important for managing reproductive health issues in domestic animals.</a:t>
            </a:r>
            <a:endParaRPr lang="en-US" sz="72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 descr="Spermatic Cord - an overview | ScienceDirect Topics">
            <a:extLst>
              <a:ext uri="{FF2B5EF4-FFF2-40B4-BE49-F238E27FC236}">
                <a16:creationId xmlns:a16="http://schemas.microsoft.com/office/drawing/2014/main" id="{E339459E-BD52-2A31-0480-E7EB80376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481" y="2878547"/>
            <a:ext cx="4657368" cy="354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7709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9D539B-0107-CF32-8A91-9BD2680E5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69" y="60921"/>
            <a:ext cx="11876891" cy="66446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Study of external genital organs</a:t>
            </a: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20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External Genital Organs</a:t>
            </a:r>
            <a:endParaRPr lang="en-US" sz="20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Male: Penis</a:t>
            </a: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-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External organ for urination and copulation.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Prepuce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Skin fold covering the penis.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Scrotum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Pouch containing the testes.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Female: Vulva</a:t>
            </a: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-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External opening of the female reproductive tract.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Clitoris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Sensitive structure at the anterior vulva.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Labia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Folds of skin on either side of the vulva.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Nerve Block Sites</a:t>
            </a:r>
            <a:endParaRPr lang="en-US" sz="20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Tibial Nerve Block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Location - Tarsal joint.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Effect: Anesthetizes plantar aspect of hind limb and digits.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Peroneal Nerve Block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Location - Stifle joint.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Effect: Anesthetizes dorsal aspect of hind limb and digits.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Pudic Nerve Block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: Location - Via rectum or vagina.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000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Effect: Anesthetizes external genitalia and perineal region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4" name="Picture 6" descr="Testes and Scrotum | Veterian Key">
            <a:extLst>
              <a:ext uri="{FF2B5EF4-FFF2-40B4-BE49-F238E27FC236}">
                <a16:creationId xmlns:a16="http://schemas.microsoft.com/office/drawing/2014/main" id="{03BD1982-5084-7504-CCE8-C25544B67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639" y="255579"/>
            <a:ext cx="4720292" cy="307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NATOMY OF FEMALE REPRODUCTIVE ORGANS IN DOMESTIC ANIMALS">
            <a:extLst>
              <a:ext uri="{FF2B5EF4-FFF2-40B4-BE49-F238E27FC236}">
                <a16:creationId xmlns:a16="http://schemas.microsoft.com/office/drawing/2014/main" id="{55C1E931-9579-872C-4274-FE0B2C741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945" y="3583962"/>
            <a:ext cx="4043680" cy="321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7372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C5A2F-0061-87D0-8F90-B5179364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" y="162560"/>
            <a:ext cx="11836400" cy="6532880"/>
          </a:xfrm>
        </p:spPr>
        <p:txBody>
          <a:bodyPr>
            <a:normAutofit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b="1" dirty="0">
                <a:solidFill>
                  <a:schemeClr val="accent5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Surgical Procedures</a:t>
            </a:r>
            <a:endParaRPr lang="en-US" dirty="0">
              <a:solidFill>
                <a:schemeClr val="accent5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Patellar </a:t>
            </a:r>
            <a:r>
              <a:rPr lang="en-GB" sz="2000" b="1" dirty="0" err="1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Desmotomy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Procedure to release the patellar ligament; treats upward fixation of the patella.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Urethrotomy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Incision into the urethra; used to remove urinary calculi or treat obstructions.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Castration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Surgical removal of testes; prevents breeding and reduces testosterone.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Vasectomy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Surgical interruption of vas deferens; sterilizes males without removing testes.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GB" sz="2000" b="1" dirty="0"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  </a:t>
            </a: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Epidural </a:t>
            </a:r>
            <a:r>
              <a:rPr lang="en-GB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Anesthesia</a:t>
            </a:r>
            <a:endParaRPr lang="en-US" sz="2000" dirty="0">
              <a:solidFill>
                <a:schemeClr val="accent5">
                  <a:lumMod val="50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Cranial Epidural </a:t>
            </a:r>
            <a:r>
              <a:rPr lang="en-GB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Anesthesia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000" dirty="0">
              <a:solidFill>
                <a:schemeClr val="accent5">
                  <a:lumMod val="50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Location: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Between first and second lumbar vertebrae.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Effect: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Anesthetizes perineal region and hindquarters.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Caudal Epidural </a:t>
            </a:r>
            <a:r>
              <a:rPr lang="en-GB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Anesthesia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:</a:t>
            </a:r>
            <a:endParaRPr lang="en-US" sz="2000" dirty="0">
              <a:solidFill>
                <a:schemeClr val="accent5">
                  <a:lumMod val="50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Location: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Between last sacral and first coccygeal vertebrae.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Effect: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ordia New" panose="020B0304020202020204" pitchFamily="34" charset="-34"/>
              </a:rPr>
              <a:t>Anesthetizes perineal region and tail.</a:t>
            </a:r>
            <a:endParaRPr lang="en-US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6AA733-659F-9CA9-123F-0FD884E3A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280" y="2981051"/>
            <a:ext cx="3545840" cy="387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10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1C6B8-EEB9-6BC7-4C24-E14F294DC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54313"/>
            <a:ext cx="9601196" cy="1303867"/>
          </a:xfrm>
        </p:spPr>
        <p:txBody>
          <a:bodyPr/>
          <a:lstStyle/>
          <a:p>
            <a:r>
              <a:rPr lang="en-IN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 7 - CYTOLOGY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A374D-2450-A411-61AC-3B1B4345D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897" y="2479815"/>
            <a:ext cx="10467974" cy="3750115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IN" sz="5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</a:t>
            </a:r>
            <a:r>
              <a:rPr lang="en-IN" sz="5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Study of cells and their structures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IN" sz="51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Components</a:t>
            </a:r>
            <a:r>
              <a:rPr lang="en-IN" sz="5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Membrane, cytoplasm, organelles (nucleus, mitochondria)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IN" sz="51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Function</a:t>
            </a:r>
            <a:r>
              <a:rPr lang="en-IN" sz="5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Cell-specific roles in tissue health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IN" sz="5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51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 Junctions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IN" sz="5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Purpose</a:t>
            </a:r>
            <a:r>
              <a:rPr lang="en-IN" sz="5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Connect cells, maintain tissue integrity, facilitate communication</a:t>
            </a:r>
            <a:endParaRPr lang="en-US" sz="5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endParaRPr lang="en-IN" sz="2400" b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80268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A9E2-9926-D902-9165-3E44C25A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31" y="87738"/>
            <a:ext cx="10290000" cy="763600"/>
          </a:xfrm>
        </p:spPr>
        <p:txBody>
          <a:bodyPr/>
          <a:lstStyle/>
          <a:p>
            <a:pPr algn="ctr"/>
            <a:r>
              <a:rPr lang="en-I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of Cell Junctions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4E1E6-4BDE-045D-B258-9E5E2E536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4972" y="700509"/>
            <a:ext cx="11830640" cy="7020044"/>
          </a:xfrm>
        </p:spPr>
        <p:txBody>
          <a:bodyPr/>
          <a:lstStyle/>
          <a:p>
            <a:pPr marL="203195" indent="0">
              <a:lnSpc>
                <a:spcPct val="150000"/>
              </a:lnSpc>
              <a:buNone/>
            </a:pPr>
            <a:r>
              <a:rPr lang="en-IN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IN" sz="23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.Tight Junctions:  </a:t>
            </a:r>
          </a:p>
          <a:p>
            <a:pPr marL="48894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Barrier to regulate substance passage</a:t>
            </a:r>
          </a:p>
          <a:p>
            <a:pPr marL="48894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Composed of claudins and occludins</a:t>
            </a:r>
          </a:p>
          <a:p>
            <a:pPr marL="203195" indent="0">
              <a:lnSpc>
                <a:spcPct val="150000"/>
              </a:lnSpc>
              <a:buNone/>
            </a:pPr>
            <a:r>
              <a:rPr lang="en-IN" sz="23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Adherens Junctions: </a:t>
            </a:r>
          </a:p>
          <a:p>
            <a:pPr marL="488945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Connect actin filaments; provide mechanical strength</a:t>
            </a:r>
          </a:p>
          <a:p>
            <a:pPr marL="488945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Involve E-cadherin</a:t>
            </a:r>
          </a:p>
          <a:p>
            <a:pPr marL="203195" indent="0">
              <a:lnSpc>
                <a:spcPct val="150000"/>
              </a:lnSpc>
              <a:buNone/>
            </a:pPr>
            <a:r>
              <a:rPr lang="en-IN" sz="23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Desmosomes: </a:t>
            </a:r>
          </a:p>
          <a:p>
            <a:pPr marL="488945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 adhesion in mechanically stressed tissues</a:t>
            </a:r>
          </a:p>
          <a:p>
            <a:pPr marL="488945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 intermediate filaments</a:t>
            </a:r>
          </a:p>
          <a:p>
            <a:pPr marL="203195" indent="0">
              <a:lnSpc>
                <a:spcPct val="150000"/>
              </a:lnSpc>
              <a:buNone/>
            </a:pPr>
            <a:r>
              <a:rPr lang="en-IN" sz="23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Gap Junctions: </a:t>
            </a:r>
          </a:p>
          <a:p>
            <a:pPr marL="546095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Direct communication via channels for ions/molecules</a:t>
            </a:r>
          </a:p>
        </p:txBody>
      </p:sp>
    </p:spTree>
    <p:extLst>
      <p:ext uri="{BB962C8B-B14F-4D97-AF65-F5344CB8AC3E}">
        <p14:creationId xmlns:p14="http://schemas.microsoft.com/office/powerpoint/2010/main" val="6707630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 descr="Handshake outline">
            <a:extLst>
              <a:ext uri="{FF2B5EF4-FFF2-40B4-BE49-F238E27FC236}">
                <a16:creationId xmlns:a16="http://schemas.microsoft.com/office/drawing/2014/main" id="{37196269-FC74-1568-70B8-86CD22E3B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1667" y="5383324"/>
            <a:ext cx="451104" cy="451104"/>
          </a:xfrm>
          <a:prstGeom prst="rect">
            <a:avLst/>
          </a:prstGeo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C920F265-1206-B7FD-20F8-BAC16524B098}"/>
              </a:ext>
            </a:extLst>
          </p:cNvPr>
          <p:cNvSpPr txBox="1">
            <a:spLocks/>
          </p:cNvSpPr>
          <p:nvPr/>
        </p:nvSpPr>
        <p:spPr>
          <a:xfrm>
            <a:off x="6069220" y="918743"/>
            <a:ext cx="6095997" cy="7757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60960" tIns="30480" rIns="60960" bIns="30480" rtlCol="0" anchor="ctr">
            <a:norm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2. Connective Tissue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36574E2-84E2-7408-C353-560F2B88ADF4}"/>
              </a:ext>
            </a:extLst>
          </p:cNvPr>
          <p:cNvCxnSpPr>
            <a:cxnSpLocks/>
          </p:cNvCxnSpPr>
          <p:nvPr/>
        </p:nvCxnSpPr>
        <p:spPr>
          <a:xfrm flipH="1">
            <a:off x="6096000" y="918743"/>
            <a:ext cx="18680" cy="588968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4" name="图片 6">
            <a:extLst>
              <a:ext uri="{FF2B5EF4-FFF2-40B4-BE49-F238E27FC236}">
                <a16:creationId xmlns:a16="http://schemas.microsoft.com/office/drawing/2014/main" id="{C37915F1-517B-1029-7766-567FC64D68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2663676" y="-2663162"/>
            <a:ext cx="6864105" cy="12192543"/>
          </a:xfrm>
          <a:custGeom>
            <a:avLst/>
            <a:gdLst>
              <a:gd name="connsiteX0" fmla="*/ 6480776 w 6592215"/>
              <a:gd name="connsiteY0" fmla="*/ 90151 h 9239281"/>
              <a:gd name="connsiteX1" fmla="*/ 92856 w 6592215"/>
              <a:gd name="connsiteY1" fmla="*/ 90151 h 9239281"/>
              <a:gd name="connsiteX2" fmla="*/ 92855 w 6592215"/>
              <a:gd name="connsiteY2" fmla="*/ 9126826 h 9239281"/>
              <a:gd name="connsiteX3" fmla="*/ 6480776 w 6592215"/>
              <a:gd name="connsiteY3" fmla="*/ 9126827 h 9239281"/>
              <a:gd name="connsiteX4" fmla="*/ 6592215 w 6592215"/>
              <a:gd name="connsiteY4" fmla="*/ 0 h 9239281"/>
              <a:gd name="connsiteX5" fmla="*/ 6592215 w 6592215"/>
              <a:gd name="connsiteY5" fmla="*/ 9239281 h 9239281"/>
              <a:gd name="connsiteX6" fmla="*/ 0 w 6592215"/>
              <a:gd name="connsiteY6" fmla="*/ 9239280 h 9239281"/>
              <a:gd name="connsiteX7" fmla="*/ 0 w 6592215"/>
              <a:gd name="connsiteY7" fmla="*/ 0 h 923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2215" h="9239281">
                <a:moveTo>
                  <a:pt x="6480776" y="90151"/>
                </a:moveTo>
                <a:lnTo>
                  <a:pt x="92856" y="90151"/>
                </a:lnTo>
                <a:lnTo>
                  <a:pt x="92855" y="9126826"/>
                </a:lnTo>
                <a:lnTo>
                  <a:pt x="6480776" y="9126827"/>
                </a:lnTo>
                <a:close/>
                <a:moveTo>
                  <a:pt x="6592215" y="0"/>
                </a:moveTo>
                <a:lnTo>
                  <a:pt x="6592215" y="9239281"/>
                </a:lnTo>
                <a:lnTo>
                  <a:pt x="0" y="92392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5" name="Title 3">
            <a:extLst>
              <a:ext uri="{FF2B5EF4-FFF2-40B4-BE49-F238E27FC236}">
                <a16:creationId xmlns:a16="http://schemas.microsoft.com/office/drawing/2014/main" id="{8A594937-CBCC-AC6D-150C-B01CF9680D21}"/>
              </a:ext>
            </a:extLst>
          </p:cNvPr>
          <p:cNvSpPr txBox="1">
            <a:spLocks/>
          </p:cNvSpPr>
          <p:nvPr/>
        </p:nvSpPr>
        <p:spPr>
          <a:xfrm>
            <a:off x="10414" y="918743"/>
            <a:ext cx="6095998" cy="7757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60960" tIns="30480" rIns="60960" bIns="30480" rtlCol="0" anchor="ctr">
            <a:norm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1. Epithelial Tissue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Circle">
            <a:extLst>
              <a:ext uri="{FF2B5EF4-FFF2-40B4-BE49-F238E27FC236}">
                <a16:creationId xmlns:a16="http://schemas.microsoft.com/office/drawing/2014/main" id="{EE9BE020-E058-72DE-1C35-ED323B597DE0}"/>
              </a:ext>
            </a:extLst>
          </p:cNvPr>
          <p:cNvSpPr/>
          <p:nvPr/>
        </p:nvSpPr>
        <p:spPr>
          <a:xfrm>
            <a:off x="812800" y="3108937"/>
            <a:ext cx="1034053" cy="103405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5400" tIns="25400" rIns="25400" bIns="254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C94E06F8-5527-11C1-8FE6-162BB711C8DE}"/>
              </a:ext>
            </a:extLst>
          </p:cNvPr>
          <p:cNvSpPr/>
          <p:nvPr/>
        </p:nvSpPr>
        <p:spPr>
          <a:xfrm>
            <a:off x="959938" y="4364602"/>
            <a:ext cx="739777" cy="73977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5400" tIns="25400" rIns="25400" bIns="254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DFCBFE97-5996-FABB-0196-009F7176A79E}"/>
              </a:ext>
            </a:extLst>
          </p:cNvPr>
          <p:cNvSpPr/>
          <p:nvPr/>
        </p:nvSpPr>
        <p:spPr>
          <a:xfrm>
            <a:off x="1865823" y="3581908"/>
            <a:ext cx="1565385" cy="156538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5400" tIns="25400" rIns="25400" bIns="254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Title 3">
            <a:extLst>
              <a:ext uri="{FF2B5EF4-FFF2-40B4-BE49-F238E27FC236}">
                <a16:creationId xmlns:a16="http://schemas.microsoft.com/office/drawing/2014/main" id="{FB0EAF82-7363-579F-18F6-FAA78A46448E}"/>
              </a:ext>
            </a:extLst>
          </p:cNvPr>
          <p:cNvSpPr txBox="1">
            <a:spLocks/>
          </p:cNvSpPr>
          <p:nvPr/>
        </p:nvSpPr>
        <p:spPr>
          <a:xfrm>
            <a:off x="-10249" y="-88328"/>
            <a:ext cx="12192000" cy="775778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Basic Tissue Types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B4F5B-090F-F96B-701E-19FC3B8EC241}"/>
              </a:ext>
            </a:extLst>
          </p:cNvPr>
          <p:cNvSpPr txBox="1"/>
          <p:nvPr/>
        </p:nvSpPr>
        <p:spPr>
          <a:xfrm>
            <a:off x="181715" y="2299316"/>
            <a:ext cx="5753395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Function: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Covers surfaces; involved in absorption/secretion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Characteristics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Tightly packed cells; simple or stratified layers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C67F1B-5FAB-949C-F600-71CF9F0E8CD5}"/>
              </a:ext>
            </a:extLst>
          </p:cNvPr>
          <p:cNvSpPr txBox="1"/>
          <p:nvPr/>
        </p:nvSpPr>
        <p:spPr>
          <a:xfrm>
            <a:off x="6250832" y="2323312"/>
            <a:ext cx="5445876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Function: </a:t>
            </a: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Supports/binds tissues; stores energy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Components: </a:t>
            </a: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Cells (fibroblasts), extracellular matrix (collagen, elastin)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Types: </a:t>
            </a: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Loose, dense, adipose, blood</a:t>
            </a:r>
          </a:p>
        </p:txBody>
      </p:sp>
    </p:spTree>
    <p:extLst>
      <p:ext uri="{BB962C8B-B14F-4D97-AF65-F5344CB8AC3E}">
        <p14:creationId xmlns:p14="http://schemas.microsoft.com/office/powerpoint/2010/main" val="14580849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 descr="Handshake outline">
            <a:extLst>
              <a:ext uri="{FF2B5EF4-FFF2-40B4-BE49-F238E27FC236}">
                <a16:creationId xmlns:a16="http://schemas.microsoft.com/office/drawing/2014/main" id="{37196269-FC74-1568-70B8-86CD22E3B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1667" y="5383324"/>
            <a:ext cx="451104" cy="451104"/>
          </a:xfrm>
          <a:prstGeom prst="rect">
            <a:avLst/>
          </a:prstGeo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C920F265-1206-B7FD-20F8-BAC16524B098}"/>
              </a:ext>
            </a:extLst>
          </p:cNvPr>
          <p:cNvSpPr txBox="1">
            <a:spLocks/>
          </p:cNvSpPr>
          <p:nvPr/>
        </p:nvSpPr>
        <p:spPr>
          <a:xfrm>
            <a:off x="6069220" y="918743"/>
            <a:ext cx="6095997" cy="775778"/>
          </a:xfrm>
          <a:prstGeom prst="rect">
            <a:avLst/>
          </a:prstGeom>
          <a:solidFill>
            <a:srgbClr val="FFC000"/>
          </a:solidFill>
        </p:spPr>
        <p:txBody>
          <a:bodyPr vert="horz" lIns="60960" tIns="30480" rIns="60960" bIns="30480" rtlCol="0" anchor="ctr">
            <a:norm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4. Nervous Tissue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36574E2-84E2-7408-C353-560F2B88ADF4}"/>
              </a:ext>
            </a:extLst>
          </p:cNvPr>
          <p:cNvCxnSpPr>
            <a:cxnSpLocks/>
          </p:cNvCxnSpPr>
          <p:nvPr/>
        </p:nvCxnSpPr>
        <p:spPr>
          <a:xfrm flipH="1">
            <a:off x="6096000" y="918743"/>
            <a:ext cx="18680" cy="588968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4" name="图片 6">
            <a:extLst>
              <a:ext uri="{FF2B5EF4-FFF2-40B4-BE49-F238E27FC236}">
                <a16:creationId xmlns:a16="http://schemas.microsoft.com/office/drawing/2014/main" id="{C37915F1-517B-1029-7766-567FC64D68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2663676" y="-2663162"/>
            <a:ext cx="6864105" cy="12192543"/>
          </a:xfrm>
          <a:custGeom>
            <a:avLst/>
            <a:gdLst>
              <a:gd name="connsiteX0" fmla="*/ 6480776 w 6592215"/>
              <a:gd name="connsiteY0" fmla="*/ 90151 h 9239281"/>
              <a:gd name="connsiteX1" fmla="*/ 92856 w 6592215"/>
              <a:gd name="connsiteY1" fmla="*/ 90151 h 9239281"/>
              <a:gd name="connsiteX2" fmla="*/ 92855 w 6592215"/>
              <a:gd name="connsiteY2" fmla="*/ 9126826 h 9239281"/>
              <a:gd name="connsiteX3" fmla="*/ 6480776 w 6592215"/>
              <a:gd name="connsiteY3" fmla="*/ 9126827 h 9239281"/>
              <a:gd name="connsiteX4" fmla="*/ 6592215 w 6592215"/>
              <a:gd name="connsiteY4" fmla="*/ 0 h 9239281"/>
              <a:gd name="connsiteX5" fmla="*/ 6592215 w 6592215"/>
              <a:gd name="connsiteY5" fmla="*/ 9239281 h 9239281"/>
              <a:gd name="connsiteX6" fmla="*/ 0 w 6592215"/>
              <a:gd name="connsiteY6" fmla="*/ 9239280 h 9239281"/>
              <a:gd name="connsiteX7" fmla="*/ 0 w 6592215"/>
              <a:gd name="connsiteY7" fmla="*/ 0 h 923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2215" h="9239281">
                <a:moveTo>
                  <a:pt x="6480776" y="90151"/>
                </a:moveTo>
                <a:lnTo>
                  <a:pt x="92856" y="90151"/>
                </a:lnTo>
                <a:lnTo>
                  <a:pt x="92855" y="9126826"/>
                </a:lnTo>
                <a:lnTo>
                  <a:pt x="6480776" y="9126827"/>
                </a:lnTo>
                <a:close/>
                <a:moveTo>
                  <a:pt x="6592215" y="0"/>
                </a:moveTo>
                <a:lnTo>
                  <a:pt x="6592215" y="9239281"/>
                </a:lnTo>
                <a:lnTo>
                  <a:pt x="0" y="92392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5" name="Title 3">
            <a:extLst>
              <a:ext uri="{FF2B5EF4-FFF2-40B4-BE49-F238E27FC236}">
                <a16:creationId xmlns:a16="http://schemas.microsoft.com/office/drawing/2014/main" id="{8A594937-CBCC-AC6D-150C-B01CF9680D21}"/>
              </a:ext>
            </a:extLst>
          </p:cNvPr>
          <p:cNvSpPr txBox="1">
            <a:spLocks/>
          </p:cNvSpPr>
          <p:nvPr/>
        </p:nvSpPr>
        <p:spPr>
          <a:xfrm>
            <a:off x="10414" y="918743"/>
            <a:ext cx="6095998" cy="775778"/>
          </a:xfrm>
          <a:prstGeom prst="rect">
            <a:avLst/>
          </a:prstGeom>
          <a:solidFill>
            <a:schemeClr val="accent3"/>
          </a:solidFill>
        </p:spPr>
        <p:txBody>
          <a:bodyPr vert="horz" lIns="60960" tIns="30480" rIns="60960" bIns="30480" rtlCol="0" anchor="ctr">
            <a:norm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3. Muscular Tissue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Circle">
            <a:extLst>
              <a:ext uri="{FF2B5EF4-FFF2-40B4-BE49-F238E27FC236}">
                <a16:creationId xmlns:a16="http://schemas.microsoft.com/office/drawing/2014/main" id="{EE9BE020-E058-72DE-1C35-ED323B597DE0}"/>
              </a:ext>
            </a:extLst>
          </p:cNvPr>
          <p:cNvSpPr/>
          <p:nvPr/>
        </p:nvSpPr>
        <p:spPr>
          <a:xfrm>
            <a:off x="812800" y="3108937"/>
            <a:ext cx="1034053" cy="103405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5400" tIns="25400" rIns="25400" bIns="254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C94E06F8-5527-11C1-8FE6-162BB711C8DE}"/>
              </a:ext>
            </a:extLst>
          </p:cNvPr>
          <p:cNvSpPr/>
          <p:nvPr/>
        </p:nvSpPr>
        <p:spPr>
          <a:xfrm>
            <a:off x="959938" y="4364602"/>
            <a:ext cx="739777" cy="73977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5400" tIns="25400" rIns="25400" bIns="254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DFCBFE97-5996-FABB-0196-009F7176A79E}"/>
              </a:ext>
            </a:extLst>
          </p:cNvPr>
          <p:cNvSpPr/>
          <p:nvPr/>
        </p:nvSpPr>
        <p:spPr>
          <a:xfrm>
            <a:off x="1865823" y="3581908"/>
            <a:ext cx="1565385" cy="156538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5400" tIns="25400" rIns="25400" bIns="254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Title 3">
            <a:extLst>
              <a:ext uri="{FF2B5EF4-FFF2-40B4-BE49-F238E27FC236}">
                <a16:creationId xmlns:a16="http://schemas.microsoft.com/office/drawing/2014/main" id="{FB0EAF82-7363-579F-18F6-FAA78A46448E}"/>
              </a:ext>
            </a:extLst>
          </p:cNvPr>
          <p:cNvSpPr txBox="1">
            <a:spLocks/>
          </p:cNvSpPr>
          <p:nvPr/>
        </p:nvSpPr>
        <p:spPr>
          <a:xfrm>
            <a:off x="-10249" y="-88328"/>
            <a:ext cx="12192000" cy="775778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Contd</a:t>
            </a: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…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B4F5B-090F-F96B-701E-19FC3B8EC241}"/>
              </a:ext>
            </a:extLst>
          </p:cNvPr>
          <p:cNvSpPr txBox="1"/>
          <p:nvPr/>
        </p:nvSpPr>
        <p:spPr>
          <a:xfrm>
            <a:off x="181715" y="2299316"/>
            <a:ext cx="5753395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Function: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Movement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Types: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Skeletal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Voluntary, striated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Cardiac: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Involuntary, striated with intercalated discs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Smooth: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Involuntary, non-striated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C67F1B-5FAB-949C-F600-71CF9F0E8CD5}"/>
              </a:ext>
            </a:extLst>
          </p:cNvPr>
          <p:cNvSpPr txBox="1"/>
          <p:nvPr/>
        </p:nvSpPr>
        <p:spPr>
          <a:xfrm>
            <a:off x="6275570" y="2803813"/>
            <a:ext cx="5445876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Function: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Transmits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impulses for communication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Components: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Neurons: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Signal transmission.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Glial cells: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neurons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928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0031" y="858739"/>
            <a:ext cx="6179939" cy="1353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52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Blood Composition</a:t>
            </a:r>
            <a:endParaRPr kumimoji="0" lang="en-US" sz="425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20031" y="2752230"/>
            <a:ext cx="462856" cy="462856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87611" y="2821186"/>
            <a:ext cx="127694" cy="324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ts val="25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42" b="0" i="0" u="none" strike="noStrike" kern="1200" cap="none" spc="0" normalizeH="0" baseline="0" noProof="0" dirty="0">
                <a:ln>
                  <a:noFill/>
                </a:ln>
                <a:solidFill>
                  <a:srgbClr val="3B3535"/>
                </a:solidFill>
                <a:effectLst/>
                <a:uLnTx/>
                <a:uFillTx/>
                <a:latin typeface="Calibri" panose="020F0502020204030204"/>
                <a:ea typeface="Alexandria Semi Bold" pitchFamily="34" charset="-122"/>
                <a:cs typeface="Alexandria Semi Bold" pitchFamily="34" charset="-120"/>
              </a:rPr>
              <a:t>1</a:t>
            </a:r>
            <a:endParaRPr kumimoji="0" lang="en-US" sz="25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1388567" y="2752230"/>
            <a:ext cx="2707084" cy="338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6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 blood cells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1388567" y="3213994"/>
            <a:ext cx="5511403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5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(carry oxygen)</a:t>
            </a:r>
            <a:r>
              <a:rPr kumimoji="0" lang="en-US" sz="1583" b="0" i="0" u="none" strike="noStrike" kern="1200" cap="none" spc="0" normalizeH="0" baseline="0" noProof="0" dirty="0">
                <a:ln>
                  <a:noFill/>
                </a:ln>
                <a:solidFill>
                  <a:srgbClr val="3B3535"/>
                </a:solidFill>
                <a:effectLst/>
                <a:uLnTx/>
                <a:uFillTx/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kumimoji="0" lang="en-US" sz="158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20031" y="3980260"/>
            <a:ext cx="462856" cy="462856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54472" y="4049217"/>
            <a:ext cx="193873" cy="324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ts val="25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42" b="0" i="0" u="none" strike="noStrike" kern="1200" cap="none" spc="0" normalizeH="0" baseline="0" noProof="0" dirty="0">
                <a:ln>
                  <a:noFill/>
                </a:ln>
                <a:solidFill>
                  <a:srgbClr val="3B3535"/>
                </a:solidFill>
                <a:effectLst/>
                <a:uLnTx/>
                <a:uFillTx/>
                <a:latin typeface="Calibri" panose="020F0502020204030204"/>
                <a:ea typeface="Alexandria Semi Bold" pitchFamily="34" charset="-122"/>
                <a:cs typeface="Alexandria Semi Bold" pitchFamily="34" charset="-120"/>
              </a:rPr>
              <a:t>2</a:t>
            </a:r>
            <a:endParaRPr kumimoji="0" lang="en-US" sz="25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388567" y="3980260"/>
            <a:ext cx="2707084" cy="338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6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White blood cells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388567" y="4442024"/>
            <a:ext cx="5511403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5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(immune response)</a:t>
            </a:r>
            <a:r>
              <a:rPr kumimoji="0" lang="en-US" sz="1583" b="0" i="0" u="none" strike="noStrike" kern="1200" cap="none" spc="0" normalizeH="0" baseline="0" noProof="0" dirty="0">
                <a:ln>
                  <a:noFill/>
                </a:ln>
                <a:solidFill>
                  <a:srgbClr val="3B3535"/>
                </a:solidFill>
                <a:effectLst/>
                <a:uLnTx/>
                <a:uFillTx/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kumimoji="0" lang="en-US" sz="158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20031" y="5208290"/>
            <a:ext cx="462856" cy="462856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4274" y="5277247"/>
            <a:ext cx="38099" cy="324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ts val="25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42" b="0" i="0" u="none" strike="noStrike" kern="1200" cap="none" spc="0" normalizeH="0" baseline="0" noProof="0" dirty="0">
                <a:ln>
                  <a:noFill/>
                </a:ln>
                <a:solidFill>
                  <a:srgbClr val="3B3535"/>
                </a:solidFill>
                <a:effectLst/>
                <a:uLnTx/>
                <a:uFillTx/>
                <a:latin typeface="Calibri" panose="020F0502020204030204"/>
                <a:ea typeface="Alexandria Semi Bold" pitchFamily="34" charset="-122"/>
                <a:cs typeface="Alexandria Semi Bold" pitchFamily="34" charset="-120"/>
              </a:rPr>
              <a:t>  3</a:t>
            </a:r>
            <a:endParaRPr kumimoji="0" lang="en-US" sz="25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388567" y="5208290"/>
            <a:ext cx="3000673" cy="338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6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Platelets</a:t>
            </a: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2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388567" y="5670054"/>
            <a:ext cx="5511403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5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(blood clotting)</a:t>
            </a:r>
            <a:r>
              <a:rPr kumimoji="0" lang="en-US" sz="1583" b="0" i="0" u="none" strike="noStrike" kern="1200" cap="none" spc="0" normalizeH="0" baseline="0" noProof="0" dirty="0">
                <a:ln>
                  <a:noFill/>
                </a:ln>
                <a:solidFill>
                  <a:srgbClr val="3B3535"/>
                </a:solidFill>
                <a:effectLst/>
                <a:uLnTx/>
                <a:uFillTx/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kumimoji="0" lang="en-US" sz="158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10473" y="503039"/>
            <a:ext cx="6343055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47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Bone Marrow</a:t>
            </a: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473" y="1976735"/>
            <a:ext cx="912118" cy="1459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96137" y="2159100"/>
            <a:ext cx="2400300" cy="299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of haematopoiesis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2"/>
          <p:cNvSpPr/>
          <p:nvPr/>
        </p:nvSpPr>
        <p:spPr>
          <a:xfrm>
            <a:off x="6540516" y="2800749"/>
            <a:ext cx="5157391" cy="291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2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(blood cell formation)</a:t>
            </a:r>
            <a:endParaRPr kumimoji="0" lang="en-US" sz="141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0473" y="4319786"/>
            <a:ext cx="912118" cy="1459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96137" y="4311910"/>
            <a:ext cx="5795863" cy="699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Contains stem cells for various </a:t>
            </a:r>
          </a:p>
          <a:p>
            <a:pPr marL="0" marR="0" lvl="0" indent="0" algn="l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blood cell types </a:t>
            </a:r>
          </a:p>
        </p:txBody>
      </p:sp>
      <p:sp>
        <p:nvSpPr>
          <p:cNvPr id="9" name="Text 4"/>
          <p:cNvSpPr/>
          <p:nvPr/>
        </p:nvSpPr>
        <p:spPr>
          <a:xfrm>
            <a:off x="6396137" y="4027884"/>
            <a:ext cx="5157391" cy="291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22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17" b="0" i="0" u="none" strike="noStrike" kern="1200" cap="none" spc="0" normalizeH="0" baseline="0" noProof="0" dirty="0">
                <a:ln>
                  <a:noFill/>
                </a:ln>
                <a:solidFill>
                  <a:srgbClr val="3B3535"/>
                </a:solidFill>
                <a:effectLst/>
                <a:uLnTx/>
                <a:uFillTx/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kumimoji="0" lang="en-US" sz="141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/>
          <p:cNvSpPr/>
          <p:nvPr/>
        </p:nvSpPr>
        <p:spPr>
          <a:xfrm>
            <a:off x="2754652" y="620540"/>
            <a:ext cx="2534590" cy="338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just" defTabSz="761970" rtl="0" eaLnBrk="1" fontAlgn="auto" latinLnBrk="0" hangingPunct="1">
              <a:lnSpc>
                <a:spcPts val="26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33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Alexandria Semi Bold" pitchFamily="34" charset="-122"/>
                <a:cs typeface="Alexandria Semi Bold" pitchFamily="34" charset="-120"/>
              </a:rPr>
              <a:t>Mouth</a:t>
            </a:r>
            <a:r>
              <a:rPr kumimoji="0" lang="en-US" sz="2333" b="0" i="0" u="none" strike="noStrike" kern="1200" cap="none" spc="0" normalizeH="0" baseline="0" noProof="0" dirty="0">
                <a:ln>
                  <a:noFill/>
                </a:ln>
                <a:solidFill>
                  <a:srgbClr val="3B3535"/>
                </a:solidFill>
                <a:effectLst/>
                <a:uLnTx/>
                <a:uFillTx/>
                <a:latin typeface="Calibri" panose="020F0502020204030204"/>
                <a:ea typeface="Alexandria Semi Bold" pitchFamily="34" charset="-122"/>
                <a:cs typeface="Alexandria Semi Bold" pitchFamily="34" charset="-120"/>
              </a:rPr>
              <a:t> </a:t>
            </a:r>
            <a:endParaRPr kumimoji="0" lang="en-US" sz="23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AA1B28-C316-119C-DCBC-6912AFC9CDF3}"/>
              </a:ext>
            </a:extLst>
          </p:cNvPr>
          <p:cNvSpPr txBox="1"/>
          <p:nvPr/>
        </p:nvSpPr>
        <p:spPr>
          <a:xfrm>
            <a:off x="370436" y="1549370"/>
            <a:ext cx="6096000" cy="81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33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Esophagus</a:t>
            </a:r>
          </a:p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Transports food to the stomach</a:t>
            </a:r>
            <a:endParaRPr kumimoji="0" lang="en-IN" sz="23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62C31C-6230-4C1F-83EA-217BCCE17AB4}"/>
              </a:ext>
            </a:extLst>
          </p:cNvPr>
          <p:cNvSpPr txBox="1"/>
          <p:nvPr/>
        </p:nvSpPr>
        <p:spPr>
          <a:xfrm>
            <a:off x="486516" y="2549386"/>
            <a:ext cx="6476769" cy="152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Stomach 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Regions: Cardia, fundus, pylorus 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Histology: Parietal cells (HCl), chief cells (pepsinogen)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5647A8-D534-DAAC-9169-9F56CD879DA9}"/>
              </a:ext>
            </a:extLst>
          </p:cNvPr>
          <p:cNvSpPr txBox="1"/>
          <p:nvPr/>
        </p:nvSpPr>
        <p:spPr>
          <a:xfrm>
            <a:off x="486516" y="4267548"/>
            <a:ext cx="6225756" cy="2605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Intestine 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Segments: Duodenum, jejunum, ileum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Features: Villi and microvilli for absorption; enterocytes and goblet cells </a:t>
            </a:r>
          </a:p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Large Intestine</a:t>
            </a:r>
          </a:p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Water absorption and faeces formation</a:t>
            </a:r>
          </a:p>
        </p:txBody>
      </p:sp>
      <p:pic>
        <p:nvPicPr>
          <p:cNvPr id="1026" name="Picture 2" descr="Ruminant Digestive System (Cow) - Progressive Scientific Sdn. Bhd.">
            <a:extLst>
              <a:ext uri="{FF2B5EF4-FFF2-40B4-BE49-F238E27FC236}">
                <a16:creationId xmlns:a16="http://schemas.microsoft.com/office/drawing/2014/main" id="{FE95AB4E-301B-E4A2-D890-137D2B11E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578" y="3563051"/>
            <a:ext cx="4939423" cy="329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ife Process:-Digestion in Ruminants-07 - YouTube">
            <a:extLst>
              <a:ext uri="{FF2B5EF4-FFF2-40B4-BE49-F238E27FC236}">
                <a16:creationId xmlns:a16="http://schemas.microsoft.com/office/drawing/2014/main" id="{2FCA0588-CF23-08AC-61F3-2F50B8DD3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577" y="62753"/>
            <a:ext cx="4929957" cy="341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rrow: Down 27">
            <a:extLst>
              <a:ext uri="{FF2B5EF4-FFF2-40B4-BE49-F238E27FC236}">
                <a16:creationId xmlns:a16="http://schemas.microsoft.com/office/drawing/2014/main" id="{1AF782FA-D80E-F52B-C606-086FD6005CED}"/>
              </a:ext>
            </a:extLst>
          </p:cNvPr>
          <p:cNvSpPr/>
          <p:nvPr/>
        </p:nvSpPr>
        <p:spPr>
          <a:xfrm>
            <a:off x="3021106" y="1298279"/>
            <a:ext cx="304800" cy="33833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332E5B35-204D-B5F7-D491-3A934D964BB7}"/>
              </a:ext>
            </a:extLst>
          </p:cNvPr>
          <p:cNvSpPr/>
          <p:nvPr/>
        </p:nvSpPr>
        <p:spPr>
          <a:xfrm>
            <a:off x="3021106" y="2344460"/>
            <a:ext cx="304800" cy="33833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D1C2DCED-0C19-1AAA-14E7-90B6EEA277A0}"/>
              </a:ext>
            </a:extLst>
          </p:cNvPr>
          <p:cNvSpPr/>
          <p:nvPr/>
        </p:nvSpPr>
        <p:spPr>
          <a:xfrm>
            <a:off x="3113636" y="3900630"/>
            <a:ext cx="304800" cy="338336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6DBC7954-9C6D-E1F9-4081-A82A53F3EE7A}"/>
              </a:ext>
            </a:extLst>
          </p:cNvPr>
          <p:cNvSpPr/>
          <p:nvPr/>
        </p:nvSpPr>
        <p:spPr>
          <a:xfrm>
            <a:off x="3113636" y="5786874"/>
            <a:ext cx="304800" cy="338336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ECC250-3AAB-3A04-1631-AEAC908C723D}"/>
              </a:ext>
            </a:extLst>
          </p:cNvPr>
          <p:cNvSpPr txBox="1"/>
          <p:nvPr/>
        </p:nvSpPr>
        <p:spPr>
          <a:xfrm>
            <a:off x="-104758" y="839706"/>
            <a:ext cx="7171895" cy="42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ts val="26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Begins digestion; salivary glands produce enzymes</a:t>
            </a:r>
            <a:endParaRPr kumimoji="0" lang="en-US" sz="23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B68A65B-ACA2-B12A-4F62-34170A378E5B}"/>
              </a:ext>
            </a:extLst>
          </p:cNvPr>
          <p:cNvSpPr/>
          <p:nvPr/>
        </p:nvSpPr>
        <p:spPr>
          <a:xfrm>
            <a:off x="0" y="0"/>
            <a:ext cx="7252578" cy="3947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Digestive System</a:t>
            </a:r>
            <a:endParaRPr kumimoji="0" lang="en-IN" sz="33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图片 6">
            <a:extLst>
              <a:ext uri="{FF2B5EF4-FFF2-40B4-BE49-F238E27FC236}">
                <a16:creationId xmlns:a16="http://schemas.microsoft.com/office/drawing/2014/main" id="{C301F1DC-3466-A5B1-00C5-57B6EBA9E6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2667322" y="-2666680"/>
            <a:ext cx="6856681" cy="12192680"/>
          </a:xfrm>
          <a:custGeom>
            <a:avLst/>
            <a:gdLst>
              <a:gd name="connsiteX0" fmla="*/ 6480776 w 6592215"/>
              <a:gd name="connsiteY0" fmla="*/ 90151 h 9239281"/>
              <a:gd name="connsiteX1" fmla="*/ 92856 w 6592215"/>
              <a:gd name="connsiteY1" fmla="*/ 90151 h 9239281"/>
              <a:gd name="connsiteX2" fmla="*/ 92855 w 6592215"/>
              <a:gd name="connsiteY2" fmla="*/ 9126826 h 9239281"/>
              <a:gd name="connsiteX3" fmla="*/ 6480776 w 6592215"/>
              <a:gd name="connsiteY3" fmla="*/ 9126827 h 9239281"/>
              <a:gd name="connsiteX4" fmla="*/ 6592215 w 6592215"/>
              <a:gd name="connsiteY4" fmla="*/ 0 h 9239281"/>
              <a:gd name="connsiteX5" fmla="*/ 6592215 w 6592215"/>
              <a:gd name="connsiteY5" fmla="*/ 9239281 h 9239281"/>
              <a:gd name="connsiteX6" fmla="*/ 0 w 6592215"/>
              <a:gd name="connsiteY6" fmla="*/ 9239280 h 9239281"/>
              <a:gd name="connsiteX7" fmla="*/ 0 w 6592215"/>
              <a:gd name="connsiteY7" fmla="*/ 0 h 923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2215" h="9239281">
                <a:moveTo>
                  <a:pt x="6480776" y="90151"/>
                </a:moveTo>
                <a:lnTo>
                  <a:pt x="92856" y="90151"/>
                </a:lnTo>
                <a:lnTo>
                  <a:pt x="92855" y="9126826"/>
                </a:lnTo>
                <a:lnTo>
                  <a:pt x="6480776" y="9126827"/>
                </a:lnTo>
                <a:close/>
                <a:moveTo>
                  <a:pt x="6592215" y="0"/>
                </a:moveTo>
                <a:lnTo>
                  <a:pt x="6592215" y="9239281"/>
                </a:lnTo>
                <a:lnTo>
                  <a:pt x="0" y="923928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425" y="83659"/>
            <a:ext cx="3061822" cy="29273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39231" y="23043"/>
            <a:ext cx="6179939" cy="2661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ts val="69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720031" y="920669"/>
            <a:ext cx="6604956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Heart: </a:t>
            </a:r>
          </a:p>
          <a:p>
            <a:pPr marL="0" marR="0" lvl="0" indent="0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 chambers (two atria, two ventricles)</a:t>
            </a:r>
          </a:p>
          <a:p>
            <a:pPr marL="0" marR="0" lvl="0" indent="0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Blood Vessels: 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Arteries:</a:t>
            </a: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Carry oxygenated blood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Veins:</a:t>
            </a: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Return deoxygenated blood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Capillaries:</a:t>
            </a: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Site of nutrient/gas exchange</a:t>
            </a:r>
          </a:p>
          <a:p>
            <a:pPr marL="0" marR="0" lvl="0" indent="0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N" sz="2333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Blood Composition: 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 blood cells (oxygen transport)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White blood cells (immune response) </a:t>
            </a:r>
          </a:p>
          <a:p>
            <a:pPr marL="380985" marR="0" lvl="0" indent="-380985" algn="just" defTabSz="7619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IN" sz="2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Platelets (clotting)</a:t>
            </a:r>
            <a:endParaRPr kumimoji="0" lang="en-US" sz="158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20031" y="5359004"/>
            <a:ext cx="329108" cy="329108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AA334A56-18CD-44AD-0EC6-2FB76BC71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7788" y="2811526"/>
            <a:ext cx="2994212" cy="400676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A9708B-0E49-6CDD-33FB-9C4E3D193083}"/>
              </a:ext>
            </a:extLst>
          </p:cNvPr>
          <p:cNvSpPr/>
          <p:nvPr/>
        </p:nvSpPr>
        <p:spPr>
          <a:xfrm>
            <a:off x="1424567" y="93744"/>
            <a:ext cx="7468853" cy="61345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Circulatory System</a:t>
            </a:r>
            <a:endParaRPr kumimoji="0" lang="en-IN" sz="4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图片 6">
            <a:extLst>
              <a:ext uri="{FF2B5EF4-FFF2-40B4-BE49-F238E27FC236}">
                <a16:creationId xmlns:a16="http://schemas.microsoft.com/office/drawing/2014/main" id="{9D5B9810-D891-296B-9AAA-004EB9A99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2667322" y="-2666680"/>
            <a:ext cx="6856681" cy="12192680"/>
          </a:xfrm>
          <a:custGeom>
            <a:avLst/>
            <a:gdLst>
              <a:gd name="connsiteX0" fmla="*/ 6480776 w 6592215"/>
              <a:gd name="connsiteY0" fmla="*/ 90151 h 9239281"/>
              <a:gd name="connsiteX1" fmla="*/ 92856 w 6592215"/>
              <a:gd name="connsiteY1" fmla="*/ 90151 h 9239281"/>
              <a:gd name="connsiteX2" fmla="*/ 92855 w 6592215"/>
              <a:gd name="connsiteY2" fmla="*/ 9126826 h 9239281"/>
              <a:gd name="connsiteX3" fmla="*/ 6480776 w 6592215"/>
              <a:gd name="connsiteY3" fmla="*/ 9126827 h 9239281"/>
              <a:gd name="connsiteX4" fmla="*/ 6592215 w 6592215"/>
              <a:gd name="connsiteY4" fmla="*/ 0 h 9239281"/>
              <a:gd name="connsiteX5" fmla="*/ 6592215 w 6592215"/>
              <a:gd name="connsiteY5" fmla="*/ 9239281 h 9239281"/>
              <a:gd name="connsiteX6" fmla="*/ 0 w 6592215"/>
              <a:gd name="connsiteY6" fmla="*/ 9239280 h 9239281"/>
              <a:gd name="connsiteX7" fmla="*/ 0 w 6592215"/>
              <a:gd name="connsiteY7" fmla="*/ 0 h 923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2215" h="9239281">
                <a:moveTo>
                  <a:pt x="6480776" y="90151"/>
                </a:moveTo>
                <a:lnTo>
                  <a:pt x="92856" y="90151"/>
                </a:lnTo>
                <a:lnTo>
                  <a:pt x="92855" y="9126826"/>
                </a:lnTo>
                <a:lnTo>
                  <a:pt x="6480776" y="9126827"/>
                </a:lnTo>
                <a:close/>
                <a:moveTo>
                  <a:pt x="6592215" y="0"/>
                </a:moveTo>
                <a:lnTo>
                  <a:pt x="6592215" y="9239281"/>
                </a:lnTo>
                <a:lnTo>
                  <a:pt x="0" y="923928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9">
            <a:extLst>
              <a:ext uri="{FF2B5EF4-FFF2-40B4-BE49-F238E27FC236}">
                <a16:creationId xmlns:a16="http://schemas.microsoft.com/office/drawing/2014/main" id="{083FE9D7-3E56-6C61-0407-ACCC67B33264}"/>
              </a:ext>
            </a:extLst>
          </p:cNvPr>
          <p:cNvSpPr txBox="1">
            <a:spLocks/>
          </p:cNvSpPr>
          <p:nvPr/>
        </p:nvSpPr>
        <p:spPr>
          <a:xfrm>
            <a:off x="9426361" y="6549004"/>
            <a:ext cx="2844800" cy="365125"/>
          </a:xfrm>
          <a:prstGeom prst="rect">
            <a:avLst/>
          </a:prstGeom>
        </p:spPr>
        <p:txBody>
          <a:bodyPr vert="horz" lIns="121290" tIns="60645" rIns="121290" bIns="60645" rtlCol="0" anchor="ctr"/>
          <a:lstStyle>
            <a:defPPr>
              <a:defRPr lang="en-US"/>
            </a:defPPr>
            <a:lvl1pPr marL="0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903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1843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722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3633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54524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5421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56314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7217" algn="l" defTabSz="90184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018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56C5D6-000F-0F79-2F5D-2990B24E250C}"/>
              </a:ext>
            </a:extLst>
          </p:cNvPr>
          <p:cNvSpPr txBox="1"/>
          <p:nvPr/>
        </p:nvSpPr>
        <p:spPr>
          <a:xfrm>
            <a:off x="740003" y="571712"/>
            <a:ext cx="7715839" cy="5186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Urinary System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Kidneys: </a:t>
            </a: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Filter blood; contain nephrons for urine production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Ureters: </a:t>
            </a: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 urine from kidneys to bladder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45490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Bladder</a:t>
            </a: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45490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Stores urine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FAF4E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Urethra: </a:t>
            </a: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Conducts urine out of the body</a:t>
            </a:r>
          </a:p>
        </p:txBody>
      </p:sp>
      <p:pic>
        <p:nvPicPr>
          <p:cNvPr id="1026" name="Picture 2" descr="Urinary Tract Infection - Mar Vista Animal Medical Center">
            <a:extLst>
              <a:ext uri="{FF2B5EF4-FFF2-40B4-BE49-F238E27FC236}">
                <a16:creationId xmlns:a16="http://schemas.microsoft.com/office/drawing/2014/main" id="{74486E89-4733-AFC0-893D-9EC84FA17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919" y="2195661"/>
            <a:ext cx="2409825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9222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99"/>
            </a:gs>
            <a:gs pos="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8"/>
          <p:cNvSpPr txBox="1">
            <a:spLocks noGrp="1"/>
          </p:cNvSpPr>
          <p:nvPr>
            <p:ph type="title"/>
          </p:nvPr>
        </p:nvSpPr>
        <p:spPr>
          <a:xfrm>
            <a:off x="609616" y="351027"/>
            <a:ext cx="10972800" cy="83566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IN" sz="6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Respiratory System </a:t>
            </a:r>
            <a:endParaRPr sz="6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7" name="Google Shape;477;p28"/>
          <p:cNvSpPr/>
          <p:nvPr/>
        </p:nvSpPr>
        <p:spPr>
          <a:xfrm>
            <a:off x="432901" y="2511136"/>
            <a:ext cx="2812991" cy="3799253"/>
          </a:xfrm>
          <a:custGeom>
            <a:avLst/>
            <a:gdLst/>
            <a:ahLst/>
            <a:cxnLst/>
            <a:rect l="l" t="t" r="r" b="b"/>
            <a:pathLst>
              <a:path w="19099" h="32835" extrusionOk="0">
                <a:moveTo>
                  <a:pt x="11596" y="0"/>
                </a:moveTo>
                <a:cubicBezTo>
                  <a:pt x="8902" y="0"/>
                  <a:pt x="6131" y="608"/>
                  <a:pt x="3680" y="1474"/>
                </a:cubicBezTo>
                <a:cubicBezTo>
                  <a:pt x="3168" y="1653"/>
                  <a:pt x="2644" y="1867"/>
                  <a:pt x="2215" y="2225"/>
                </a:cubicBezTo>
                <a:cubicBezTo>
                  <a:pt x="1679" y="2665"/>
                  <a:pt x="1310" y="3320"/>
                  <a:pt x="1025" y="3987"/>
                </a:cubicBezTo>
                <a:cubicBezTo>
                  <a:pt x="191" y="5975"/>
                  <a:pt x="60" y="8201"/>
                  <a:pt x="48" y="10380"/>
                </a:cubicBezTo>
                <a:cubicBezTo>
                  <a:pt x="1" y="16119"/>
                  <a:pt x="786" y="21834"/>
                  <a:pt x="1656" y="27501"/>
                </a:cubicBezTo>
                <a:cubicBezTo>
                  <a:pt x="1834" y="28656"/>
                  <a:pt x="2037" y="29871"/>
                  <a:pt x="2763" y="30716"/>
                </a:cubicBezTo>
                <a:cubicBezTo>
                  <a:pt x="3477" y="31538"/>
                  <a:pt x="4549" y="31835"/>
                  <a:pt x="5585" y="32073"/>
                </a:cubicBezTo>
                <a:cubicBezTo>
                  <a:pt x="7374" y="32492"/>
                  <a:pt x="9226" y="32835"/>
                  <a:pt x="11049" y="32835"/>
                </a:cubicBezTo>
                <a:cubicBezTo>
                  <a:pt x="12391" y="32835"/>
                  <a:pt x="13718" y="32649"/>
                  <a:pt x="14991" y="32169"/>
                </a:cubicBezTo>
                <a:cubicBezTo>
                  <a:pt x="15586" y="31942"/>
                  <a:pt x="16157" y="31645"/>
                  <a:pt x="16574" y="31157"/>
                </a:cubicBezTo>
                <a:cubicBezTo>
                  <a:pt x="17265" y="30335"/>
                  <a:pt x="17384" y="29156"/>
                  <a:pt x="17491" y="28061"/>
                </a:cubicBezTo>
                <a:cubicBezTo>
                  <a:pt x="17765" y="24692"/>
                  <a:pt x="18050" y="21310"/>
                  <a:pt x="18336" y="17953"/>
                </a:cubicBezTo>
                <a:cubicBezTo>
                  <a:pt x="18717" y="13416"/>
                  <a:pt x="19098" y="8797"/>
                  <a:pt x="18324" y="4320"/>
                </a:cubicBezTo>
                <a:cubicBezTo>
                  <a:pt x="18122" y="3177"/>
                  <a:pt x="17800" y="1963"/>
                  <a:pt x="16979" y="1236"/>
                </a:cubicBezTo>
                <a:cubicBezTo>
                  <a:pt x="16479" y="796"/>
                  <a:pt x="15836" y="581"/>
                  <a:pt x="15205" y="415"/>
                </a:cubicBezTo>
                <a:cubicBezTo>
                  <a:pt x="14043" y="127"/>
                  <a:pt x="12828" y="0"/>
                  <a:pt x="115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8" name="Google Shape;478;p28"/>
          <p:cNvSpPr txBox="1"/>
          <p:nvPr/>
        </p:nvSpPr>
        <p:spPr>
          <a:xfrm>
            <a:off x="678853" y="4097084"/>
            <a:ext cx="2366400" cy="10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I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Filters and humidifies air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Roboto"/>
            </a:endParaRPr>
          </a:p>
        </p:txBody>
      </p:sp>
      <p:sp>
        <p:nvSpPr>
          <p:cNvPr id="479" name="Google Shape;479;p28"/>
          <p:cNvSpPr txBox="1"/>
          <p:nvPr/>
        </p:nvSpPr>
        <p:spPr>
          <a:xfrm>
            <a:off x="871223" y="2769353"/>
            <a:ext cx="2109200" cy="96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IN" sz="3467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Nasal Cavity</a:t>
            </a:r>
            <a:r>
              <a:rPr kumimoji="0" lang="en-IN" sz="3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:</a:t>
            </a:r>
            <a:endParaRPr kumimoji="0" sz="2267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ira Sans Condensed Medium"/>
              <a:ea typeface="Fira Sans Condensed Medium"/>
              <a:cs typeface="Fira Sans Condensed Medium"/>
              <a:sym typeface="Fira Sans Condensed Medium"/>
            </a:endParaRPr>
          </a:p>
        </p:txBody>
      </p:sp>
      <p:sp>
        <p:nvSpPr>
          <p:cNvPr id="480" name="Google Shape;480;p28"/>
          <p:cNvSpPr/>
          <p:nvPr/>
        </p:nvSpPr>
        <p:spPr>
          <a:xfrm>
            <a:off x="4558107" y="2511136"/>
            <a:ext cx="2810188" cy="3799253"/>
          </a:xfrm>
          <a:custGeom>
            <a:avLst/>
            <a:gdLst/>
            <a:ahLst/>
            <a:cxnLst/>
            <a:rect l="l" t="t" r="r" b="b"/>
            <a:pathLst>
              <a:path w="19099" h="32835" extrusionOk="0">
                <a:moveTo>
                  <a:pt x="11596" y="0"/>
                </a:moveTo>
                <a:cubicBezTo>
                  <a:pt x="8902" y="0"/>
                  <a:pt x="6131" y="608"/>
                  <a:pt x="3680" y="1474"/>
                </a:cubicBezTo>
                <a:cubicBezTo>
                  <a:pt x="3168" y="1653"/>
                  <a:pt x="2644" y="1867"/>
                  <a:pt x="2215" y="2225"/>
                </a:cubicBezTo>
                <a:cubicBezTo>
                  <a:pt x="1679" y="2665"/>
                  <a:pt x="1310" y="3320"/>
                  <a:pt x="1025" y="3987"/>
                </a:cubicBezTo>
                <a:cubicBezTo>
                  <a:pt x="191" y="5975"/>
                  <a:pt x="60" y="8201"/>
                  <a:pt x="48" y="10380"/>
                </a:cubicBezTo>
                <a:cubicBezTo>
                  <a:pt x="1" y="16119"/>
                  <a:pt x="786" y="21834"/>
                  <a:pt x="1656" y="27501"/>
                </a:cubicBezTo>
                <a:cubicBezTo>
                  <a:pt x="1834" y="28656"/>
                  <a:pt x="2037" y="29871"/>
                  <a:pt x="2763" y="30716"/>
                </a:cubicBezTo>
                <a:cubicBezTo>
                  <a:pt x="3477" y="31538"/>
                  <a:pt x="4549" y="31835"/>
                  <a:pt x="5585" y="32073"/>
                </a:cubicBezTo>
                <a:cubicBezTo>
                  <a:pt x="7374" y="32492"/>
                  <a:pt x="9226" y="32835"/>
                  <a:pt x="11049" y="32835"/>
                </a:cubicBezTo>
                <a:cubicBezTo>
                  <a:pt x="12391" y="32835"/>
                  <a:pt x="13718" y="32649"/>
                  <a:pt x="14991" y="32169"/>
                </a:cubicBezTo>
                <a:cubicBezTo>
                  <a:pt x="15586" y="31942"/>
                  <a:pt x="16157" y="31645"/>
                  <a:pt x="16574" y="31157"/>
                </a:cubicBezTo>
                <a:cubicBezTo>
                  <a:pt x="17265" y="30335"/>
                  <a:pt x="17384" y="29156"/>
                  <a:pt x="17491" y="28061"/>
                </a:cubicBezTo>
                <a:cubicBezTo>
                  <a:pt x="17765" y="24692"/>
                  <a:pt x="18050" y="21310"/>
                  <a:pt x="18336" y="17953"/>
                </a:cubicBezTo>
                <a:cubicBezTo>
                  <a:pt x="18717" y="13416"/>
                  <a:pt x="19098" y="8797"/>
                  <a:pt x="18324" y="4320"/>
                </a:cubicBezTo>
                <a:cubicBezTo>
                  <a:pt x="18122" y="3177"/>
                  <a:pt x="17800" y="1963"/>
                  <a:pt x="16979" y="1236"/>
                </a:cubicBezTo>
                <a:cubicBezTo>
                  <a:pt x="16479" y="796"/>
                  <a:pt x="15836" y="581"/>
                  <a:pt x="15205" y="415"/>
                </a:cubicBezTo>
                <a:cubicBezTo>
                  <a:pt x="14043" y="127"/>
                  <a:pt x="12828" y="0"/>
                  <a:pt x="115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81" name="Google Shape;481;p28"/>
          <p:cNvSpPr txBox="1"/>
          <p:nvPr/>
        </p:nvSpPr>
        <p:spPr>
          <a:xfrm>
            <a:off x="4780000" y="3982869"/>
            <a:ext cx="2366400" cy="1574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Conduct air; lined with ciliated epithelium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2" name="Google Shape;482;p28"/>
          <p:cNvSpPr txBox="1"/>
          <p:nvPr/>
        </p:nvSpPr>
        <p:spPr>
          <a:xfrm>
            <a:off x="4908600" y="3062644"/>
            <a:ext cx="2109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IN" sz="34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Trachea/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IN" sz="34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Bronchi:</a:t>
            </a:r>
            <a:endParaRPr kumimoji="0" sz="34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Fira Sans Condensed Medium"/>
            </a:endParaRPr>
          </a:p>
        </p:txBody>
      </p:sp>
      <p:sp>
        <p:nvSpPr>
          <p:cNvPr id="486" name="Google Shape;486;p28"/>
          <p:cNvSpPr/>
          <p:nvPr/>
        </p:nvSpPr>
        <p:spPr>
          <a:xfrm>
            <a:off x="8641990" y="2511136"/>
            <a:ext cx="2810188" cy="3799253"/>
          </a:xfrm>
          <a:custGeom>
            <a:avLst/>
            <a:gdLst/>
            <a:ahLst/>
            <a:cxnLst/>
            <a:rect l="l" t="t" r="r" b="b"/>
            <a:pathLst>
              <a:path w="19099" h="32835" extrusionOk="0">
                <a:moveTo>
                  <a:pt x="11596" y="0"/>
                </a:moveTo>
                <a:cubicBezTo>
                  <a:pt x="8902" y="0"/>
                  <a:pt x="6131" y="608"/>
                  <a:pt x="3680" y="1474"/>
                </a:cubicBezTo>
                <a:cubicBezTo>
                  <a:pt x="3168" y="1653"/>
                  <a:pt x="2644" y="1867"/>
                  <a:pt x="2215" y="2225"/>
                </a:cubicBezTo>
                <a:cubicBezTo>
                  <a:pt x="1679" y="2665"/>
                  <a:pt x="1310" y="3320"/>
                  <a:pt x="1025" y="3987"/>
                </a:cubicBezTo>
                <a:cubicBezTo>
                  <a:pt x="191" y="5975"/>
                  <a:pt x="60" y="8201"/>
                  <a:pt x="48" y="10380"/>
                </a:cubicBezTo>
                <a:cubicBezTo>
                  <a:pt x="1" y="16119"/>
                  <a:pt x="786" y="21834"/>
                  <a:pt x="1656" y="27501"/>
                </a:cubicBezTo>
                <a:cubicBezTo>
                  <a:pt x="1834" y="28656"/>
                  <a:pt x="2037" y="29871"/>
                  <a:pt x="2763" y="30716"/>
                </a:cubicBezTo>
                <a:cubicBezTo>
                  <a:pt x="3477" y="31538"/>
                  <a:pt x="4549" y="31835"/>
                  <a:pt x="5585" y="32073"/>
                </a:cubicBezTo>
                <a:cubicBezTo>
                  <a:pt x="7374" y="32492"/>
                  <a:pt x="9226" y="32835"/>
                  <a:pt x="11049" y="32835"/>
                </a:cubicBezTo>
                <a:cubicBezTo>
                  <a:pt x="12391" y="32835"/>
                  <a:pt x="13718" y="32649"/>
                  <a:pt x="14991" y="32169"/>
                </a:cubicBezTo>
                <a:cubicBezTo>
                  <a:pt x="15586" y="31942"/>
                  <a:pt x="16157" y="31645"/>
                  <a:pt x="16574" y="31157"/>
                </a:cubicBezTo>
                <a:cubicBezTo>
                  <a:pt x="17265" y="30335"/>
                  <a:pt x="17384" y="29156"/>
                  <a:pt x="17491" y="28061"/>
                </a:cubicBezTo>
                <a:cubicBezTo>
                  <a:pt x="17765" y="24692"/>
                  <a:pt x="18050" y="21310"/>
                  <a:pt x="18336" y="17953"/>
                </a:cubicBezTo>
                <a:cubicBezTo>
                  <a:pt x="18717" y="13416"/>
                  <a:pt x="19098" y="8797"/>
                  <a:pt x="18324" y="4320"/>
                </a:cubicBezTo>
                <a:cubicBezTo>
                  <a:pt x="18122" y="3177"/>
                  <a:pt x="17800" y="1963"/>
                  <a:pt x="16979" y="1236"/>
                </a:cubicBezTo>
                <a:cubicBezTo>
                  <a:pt x="16479" y="796"/>
                  <a:pt x="15836" y="581"/>
                  <a:pt x="15205" y="415"/>
                </a:cubicBezTo>
                <a:cubicBezTo>
                  <a:pt x="14043" y="127"/>
                  <a:pt x="12828" y="0"/>
                  <a:pt x="115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87" name="Google Shape;487;p28"/>
          <p:cNvSpPr txBox="1"/>
          <p:nvPr/>
        </p:nvSpPr>
        <p:spPr>
          <a:xfrm>
            <a:off x="8995283" y="3062644"/>
            <a:ext cx="21036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IN" sz="34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Lungs</a:t>
            </a:r>
            <a:endParaRPr kumimoji="0" sz="34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Fira Sans Condensed Medium"/>
            </a:endParaRPr>
          </a:p>
        </p:txBody>
      </p:sp>
      <p:sp>
        <p:nvSpPr>
          <p:cNvPr id="488" name="Google Shape;488;p28"/>
          <p:cNvSpPr txBox="1"/>
          <p:nvPr/>
        </p:nvSpPr>
        <p:spPr>
          <a:xfrm>
            <a:off x="8863883" y="3749444"/>
            <a:ext cx="2366400" cy="10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I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Alveoli facilitate gas exchange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Roboto"/>
            </a:endParaRPr>
          </a:p>
        </p:txBody>
      </p:sp>
      <p:pic>
        <p:nvPicPr>
          <p:cNvPr id="2" name="图片 6">
            <a:extLst>
              <a:ext uri="{FF2B5EF4-FFF2-40B4-BE49-F238E27FC236}">
                <a16:creationId xmlns:a16="http://schemas.microsoft.com/office/drawing/2014/main" id="{3B6BBCB2-2775-563F-2431-6BC846A8CA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2667429" y="-2666572"/>
            <a:ext cx="6856240" cy="12192903"/>
          </a:xfrm>
          <a:custGeom>
            <a:avLst/>
            <a:gdLst>
              <a:gd name="connsiteX0" fmla="*/ 6480776 w 6592215"/>
              <a:gd name="connsiteY0" fmla="*/ 90151 h 9239281"/>
              <a:gd name="connsiteX1" fmla="*/ 92856 w 6592215"/>
              <a:gd name="connsiteY1" fmla="*/ 90151 h 9239281"/>
              <a:gd name="connsiteX2" fmla="*/ 92855 w 6592215"/>
              <a:gd name="connsiteY2" fmla="*/ 9126826 h 9239281"/>
              <a:gd name="connsiteX3" fmla="*/ 6480776 w 6592215"/>
              <a:gd name="connsiteY3" fmla="*/ 9126827 h 9239281"/>
              <a:gd name="connsiteX4" fmla="*/ 6592215 w 6592215"/>
              <a:gd name="connsiteY4" fmla="*/ 0 h 9239281"/>
              <a:gd name="connsiteX5" fmla="*/ 6592215 w 6592215"/>
              <a:gd name="connsiteY5" fmla="*/ 9239281 h 9239281"/>
              <a:gd name="connsiteX6" fmla="*/ 0 w 6592215"/>
              <a:gd name="connsiteY6" fmla="*/ 9239280 h 9239281"/>
              <a:gd name="connsiteX7" fmla="*/ 0 w 6592215"/>
              <a:gd name="connsiteY7" fmla="*/ 0 h 923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2215" h="9239281">
                <a:moveTo>
                  <a:pt x="6480776" y="90151"/>
                </a:moveTo>
                <a:lnTo>
                  <a:pt x="92856" y="90151"/>
                </a:lnTo>
                <a:lnTo>
                  <a:pt x="92855" y="9126826"/>
                </a:lnTo>
                <a:lnTo>
                  <a:pt x="6480776" y="9126827"/>
                </a:lnTo>
                <a:close/>
                <a:moveTo>
                  <a:pt x="6592215" y="0"/>
                </a:moveTo>
                <a:lnTo>
                  <a:pt x="6592215" y="9239281"/>
                </a:lnTo>
                <a:lnTo>
                  <a:pt x="0" y="923928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100505" y="992087"/>
            <a:ext cx="2696098" cy="4229994"/>
            <a:chOff x="0" y="0"/>
            <a:chExt cx="8419686" cy="20278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419686" cy="2027826"/>
            </a:xfrm>
            <a:custGeom>
              <a:avLst/>
              <a:gdLst/>
              <a:ahLst/>
              <a:cxnLst/>
              <a:rect l="l" t="t" r="r" b="b"/>
              <a:pathLst>
                <a:path w="8419686" h="2027826">
                  <a:moveTo>
                    <a:pt x="8419686" y="279400"/>
                  </a:moveTo>
                  <a:lnTo>
                    <a:pt x="8419686" y="0"/>
                  </a:lnTo>
                  <a:lnTo>
                    <a:pt x="0" y="0"/>
                  </a:lnTo>
                  <a:lnTo>
                    <a:pt x="0" y="2027826"/>
                  </a:lnTo>
                  <a:lnTo>
                    <a:pt x="8419686" y="2027826"/>
                  </a:lnTo>
                  <a:lnTo>
                    <a:pt x="8419686" y="279400"/>
                  </a:lnTo>
                  <a:close/>
                  <a:moveTo>
                    <a:pt x="8340946" y="279400"/>
                  </a:moveTo>
                  <a:lnTo>
                    <a:pt x="8340946" y="1949085"/>
                  </a:lnTo>
                  <a:lnTo>
                    <a:pt x="78740" y="1949085"/>
                  </a:lnTo>
                  <a:lnTo>
                    <a:pt x="78740" y="78740"/>
                  </a:lnTo>
                  <a:lnTo>
                    <a:pt x="8340946" y="78740"/>
                  </a:lnTo>
                  <a:lnTo>
                    <a:pt x="8340946" y="279400"/>
                  </a:lnTo>
                  <a:close/>
                </a:path>
              </a:pathLst>
            </a:custGeom>
            <a:solidFill>
              <a:srgbClr val="069D47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946401" y="-218372"/>
            <a:ext cx="6020244" cy="1077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98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Nervous System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80732" y="1717565"/>
            <a:ext cx="2182742" cy="2399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667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CNS: </a:t>
            </a:r>
          </a:p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Comprises brain and spinal cord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srgbClr val="069D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640197" y="5101300"/>
            <a:ext cx="112003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Fruits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94757F4-041F-67A2-2965-89CC5BC60854}"/>
              </a:ext>
            </a:extLst>
          </p:cNvPr>
          <p:cNvGrpSpPr/>
          <p:nvPr/>
        </p:nvGrpSpPr>
        <p:grpSpPr>
          <a:xfrm>
            <a:off x="4732166" y="1014847"/>
            <a:ext cx="2614599" cy="4207234"/>
            <a:chOff x="0" y="0"/>
            <a:chExt cx="8419686" cy="202782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E805E6-33CA-CCF0-3F81-E34911DCD067}"/>
                </a:ext>
              </a:extLst>
            </p:cNvPr>
            <p:cNvSpPr/>
            <p:nvPr/>
          </p:nvSpPr>
          <p:spPr>
            <a:xfrm>
              <a:off x="0" y="0"/>
              <a:ext cx="8419686" cy="2027826"/>
            </a:xfrm>
            <a:custGeom>
              <a:avLst/>
              <a:gdLst/>
              <a:ahLst/>
              <a:cxnLst/>
              <a:rect l="l" t="t" r="r" b="b"/>
              <a:pathLst>
                <a:path w="8419686" h="2027826">
                  <a:moveTo>
                    <a:pt x="8419686" y="279400"/>
                  </a:moveTo>
                  <a:lnTo>
                    <a:pt x="8419686" y="0"/>
                  </a:lnTo>
                  <a:lnTo>
                    <a:pt x="0" y="0"/>
                  </a:lnTo>
                  <a:lnTo>
                    <a:pt x="0" y="2027826"/>
                  </a:lnTo>
                  <a:lnTo>
                    <a:pt x="8419686" y="2027826"/>
                  </a:lnTo>
                  <a:lnTo>
                    <a:pt x="8419686" y="279400"/>
                  </a:lnTo>
                  <a:close/>
                  <a:moveTo>
                    <a:pt x="8340946" y="279400"/>
                  </a:moveTo>
                  <a:lnTo>
                    <a:pt x="8340946" y="1949085"/>
                  </a:lnTo>
                  <a:lnTo>
                    <a:pt x="78740" y="1949085"/>
                  </a:lnTo>
                  <a:lnTo>
                    <a:pt x="78740" y="78740"/>
                  </a:lnTo>
                  <a:lnTo>
                    <a:pt x="8340946" y="78740"/>
                  </a:lnTo>
                  <a:lnTo>
                    <a:pt x="8340946" y="279400"/>
                  </a:lnTo>
                  <a:close/>
                </a:path>
              </a:pathLst>
            </a:custGeom>
            <a:solidFill>
              <a:srgbClr val="069D47"/>
            </a:solidFill>
          </p:spPr>
        </p:sp>
      </p:grpSp>
      <p:sp>
        <p:nvSpPr>
          <p:cNvPr id="16" name="TextBox 11">
            <a:extLst>
              <a:ext uri="{FF2B5EF4-FFF2-40B4-BE49-F238E27FC236}">
                <a16:creationId xmlns:a16="http://schemas.microsoft.com/office/drawing/2014/main" id="{6EA4EA9F-A2B5-1A4B-9250-C48EA6F5CD66}"/>
              </a:ext>
            </a:extLst>
          </p:cNvPr>
          <p:cNvSpPr txBox="1"/>
          <p:nvPr/>
        </p:nvSpPr>
        <p:spPr>
          <a:xfrm>
            <a:off x="4874561" y="1677444"/>
            <a:ext cx="2245625" cy="301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PNS: </a:t>
            </a:r>
          </a:p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Sensory and motor neurons connecting CNS to body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srgbClr val="069D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id="{2F3D78A5-CA71-E784-8A70-3477425E37F2}"/>
              </a:ext>
            </a:extLst>
          </p:cNvPr>
          <p:cNvGrpSpPr/>
          <p:nvPr/>
        </p:nvGrpSpPr>
        <p:grpSpPr>
          <a:xfrm>
            <a:off x="8282329" y="992087"/>
            <a:ext cx="2696098" cy="4229994"/>
            <a:chOff x="0" y="0"/>
            <a:chExt cx="8419686" cy="2027826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7911DBAF-4947-A1EE-79E9-7122E676F967}"/>
                </a:ext>
              </a:extLst>
            </p:cNvPr>
            <p:cNvSpPr/>
            <p:nvPr/>
          </p:nvSpPr>
          <p:spPr>
            <a:xfrm>
              <a:off x="0" y="0"/>
              <a:ext cx="8419686" cy="2027826"/>
            </a:xfrm>
            <a:custGeom>
              <a:avLst/>
              <a:gdLst/>
              <a:ahLst/>
              <a:cxnLst/>
              <a:rect l="l" t="t" r="r" b="b"/>
              <a:pathLst>
                <a:path w="8419686" h="2027826">
                  <a:moveTo>
                    <a:pt x="8419686" y="279400"/>
                  </a:moveTo>
                  <a:lnTo>
                    <a:pt x="8419686" y="0"/>
                  </a:lnTo>
                  <a:lnTo>
                    <a:pt x="0" y="0"/>
                  </a:lnTo>
                  <a:lnTo>
                    <a:pt x="0" y="2027826"/>
                  </a:lnTo>
                  <a:lnTo>
                    <a:pt x="8419686" y="2027826"/>
                  </a:lnTo>
                  <a:lnTo>
                    <a:pt x="8419686" y="279400"/>
                  </a:lnTo>
                  <a:close/>
                  <a:moveTo>
                    <a:pt x="8340946" y="279400"/>
                  </a:moveTo>
                  <a:lnTo>
                    <a:pt x="8340946" y="1949085"/>
                  </a:lnTo>
                  <a:lnTo>
                    <a:pt x="78740" y="1949085"/>
                  </a:lnTo>
                  <a:lnTo>
                    <a:pt x="78740" y="78740"/>
                  </a:lnTo>
                  <a:lnTo>
                    <a:pt x="8340946" y="78740"/>
                  </a:lnTo>
                  <a:lnTo>
                    <a:pt x="8340946" y="279400"/>
                  </a:lnTo>
                  <a:close/>
                </a:path>
              </a:pathLst>
            </a:custGeom>
            <a:solidFill>
              <a:srgbClr val="069D47"/>
            </a:solidFill>
          </p:spPr>
        </p:sp>
      </p:grpSp>
      <p:sp>
        <p:nvSpPr>
          <p:cNvPr id="20" name="TextBox 11">
            <a:extLst>
              <a:ext uri="{FF2B5EF4-FFF2-40B4-BE49-F238E27FC236}">
                <a16:creationId xmlns:a16="http://schemas.microsoft.com/office/drawing/2014/main" id="{69A80B85-7030-EF3D-DB61-1E821EDBA3BB}"/>
              </a:ext>
            </a:extLst>
          </p:cNvPr>
          <p:cNvSpPr txBox="1"/>
          <p:nvPr/>
        </p:nvSpPr>
        <p:spPr>
          <a:xfrm>
            <a:off x="8360990" y="1676922"/>
            <a:ext cx="2399240" cy="301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Neurons: </a:t>
            </a: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Transmit impulses; consist of dendrites, cell body, axon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srgbClr val="069D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648331D-1CD9-AD4B-544A-035068B6BA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2667257" y="-2666744"/>
            <a:ext cx="6856944" cy="12192543"/>
          </a:xfrm>
          <a:custGeom>
            <a:avLst/>
            <a:gdLst>
              <a:gd name="connsiteX0" fmla="*/ 6480776 w 6592215"/>
              <a:gd name="connsiteY0" fmla="*/ 90151 h 9239281"/>
              <a:gd name="connsiteX1" fmla="*/ 92856 w 6592215"/>
              <a:gd name="connsiteY1" fmla="*/ 90151 h 9239281"/>
              <a:gd name="connsiteX2" fmla="*/ 92855 w 6592215"/>
              <a:gd name="connsiteY2" fmla="*/ 9126826 h 9239281"/>
              <a:gd name="connsiteX3" fmla="*/ 6480776 w 6592215"/>
              <a:gd name="connsiteY3" fmla="*/ 9126827 h 9239281"/>
              <a:gd name="connsiteX4" fmla="*/ 6592215 w 6592215"/>
              <a:gd name="connsiteY4" fmla="*/ 0 h 9239281"/>
              <a:gd name="connsiteX5" fmla="*/ 6592215 w 6592215"/>
              <a:gd name="connsiteY5" fmla="*/ 9239281 h 9239281"/>
              <a:gd name="connsiteX6" fmla="*/ 0 w 6592215"/>
              <a:gd name="connsiteY6" fmla="*/ 9239280 h 9239281"/>
              <a:gd name="connsiteX7" fmla="*/ 0 w 6592215"/>
              <a:gd name="connsiteY7" fmla="*/ 0 h 923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2215" h="9239281">
                <a:moveTo>
                  <a:pt x="6480776" y="90151"/>
                </a:moveTo>
                <a:lnTo>
                  <a:pt x="92856" y="90151"/>
                </a:lnTo>
                <a:lnTo>
                  <a:pt x="92855" y="9126826"/>
                </a:lnTo>
                <a:lnTo>
                  <a:pt x="6480776" y="9126827"/>
                </a:lnTo>
                <a:close/>
                <a:moveTo>
                  <a:pt x="6592215" y="0"/>
                </a:moveTo>
                <a:lnTo>
                  <a:pt x="6592215" y="9239281"/>
                </a:lnTo>
                <a:lnTo>
                  <a:pt x="0" y="92392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A94DCD-BCB2-0AFC-4CEA-86C7C3B82B34}"/>
              </a:ext>
            </a:extLst>
          </p:cNvPr>
          <p:cNvSpPr txBox="1"/>
          <p:nvPr/>
        </p:nvSpPr>
        <p:spPr>
          <a:xfrm>
            <a:off x="409163" y="5354553"/>
            <a:ext cx="110947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 6. Lymphatic System </a:t>
            </a:r>
            <a:endParaRPr lang="en-US" sz="2400" b="0" i="0" u="none" strike="noStrike" baseline="0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Components: Lymph nodes: Filter lymph; house immune cells.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Lymphatic vessels: Transport lymph.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sz="20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Spleen</a:t>
            </a:r>
            <a:r>
              <a:rPr lang="en-US" sz="20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Filters blood; involved in immune responses. </a:t>
            </a:r>
            <a:endParaRPr lang="en-US" sz="2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26045-1B75-F3C4-1309-407046CA9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0"/>
            <a:ext cx="11816080" cy="6786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7. Endocrine System </a:t>
            </a:r>
            <a:endParaRPr lang="en-US" sz="2400" b="0" i="0" u="none" strike="noStrike" baseline="0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Glands: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Pituitary gland: Master gland for hormone regulation. </a:t>
            </a:r>
          </a:p>
          <a:p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Thyroid gland: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Regulates metabolism. </a:t>
            </a:r>
          </a:p>
          <a:p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Adrenal glands: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Produce stress-related hormones. </a:t>
            </a:r>
          </a:p>
          <a:p>
            <a:pPr marL="0" indent="0">
              <a:buNone/>
            </a:pPr>
            <a:r>
              <a:rPr lang="en-US" sz="2400" b="1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    8. Male Genital System </a:t>
            </a:r>
            <a:endParaRPr lang="en-US" sz="2400" b="0" i="0" u="none" strike="noStrike" baseline="0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Testes: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Produce sperm and testosterone. </a:t>
            </a:r>
          </a:p>
          <a:p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Accessory Glands</a:t>
            </a:r>
            <a:r>
              <a:rPr lang="en-US" sz="2000" b="0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Contribute fluids to semen (seminal vesicles, prostate).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  <a:latin typeface="Calibri" panose="020F0502020204030204" pitchFamily="34" charset="0"/>
              </a:rPr>
              <a:t>    </a:t>
            </a:r>
            <a:r>
              <a:rPr lang="en-US" sz="2400" b="1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9. Female Genital System </a:t>
            </a:r>
            <a:endParaRPr lang="en-US" sz="2400" b="0" i="0" u="none" strike="noStrike" baseline="0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Ovaries</a:t>
            </a:r>
            <a:r>
              <a:rPr lang="en-US" sz="2000" b="0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Produce ova and hormones (estrogen, progesterone). </a:t>
            </a: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Oviducts</a:t>
            </a:r>
            <a:r>
              <a:rPr lang="en-US" sz="2000" b="0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Transport ova; site of fertilization. </a:t>
            </a: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Uterus</a:t>
            </a:r>
            <a:r>
              <a:rPr lang="en-US" sz="2000" b="0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Site for fetal development. </a:t>
            </a: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Vagina</a:t>
            </a:r>
            <a:r>
              <a:rPr lang="en-US" sz="2000" b="0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Birth canal; receives sperm. </a:t>
            </a:r>
          </a:p>
          <a:p>
            <a:pPr marL="0" indent="0">
              <a:buNone/>
            </a:pPr>
            <a:r>
              <a:rPr lang="en-US" sz="2400" b="1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   10. Mammary Glands </a:t>
            </a:r>
            <a:endParaRPr lang="en-US" sz="2400" b="0" i="0" u="none" strike="noStrike" baseline="0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0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Structure</a:t>
            </a:r>
            <a:r>
              <a:rPr lang="en-US" sz="20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Composed of alveoli lined with milk-secreting epithelial cells.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Functionality varies by species; involved in milk production during lactation.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1FAB05-B33D-5626-1E26-B1544800A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240" y="71120"/>
            <a:ext cx="4805680" cy="3604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36F4F4-4039-E527-5056-D3003FAD4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640" y="3821430"/>
            <a:ext cx="37592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845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C4FC1-0BD3-823D-F343-A715375C8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0"/>
            <a:ext cx="6019800" cy="6858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chemeClr val="accent5"/>
                </a:solidFill>
                <a:latin typeface="Calibri" panose="020F0502020204030204" pitchFamily="34" charset="0"/>
              </a:rPr>
              <a:t>Microscopic Structure of Sense Organs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Eye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Sclera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Tough outer layer providing protection.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Cornea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Transparent front part that refracts light.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Iris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Regulates light entry through the pupil.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Pupil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Adjustable opening for light control.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Lens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Focuses light onto the retina; changes shape for distance.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Retina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Contains photoreceptors (rods and cones) that convert light into signals.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Microscopic Features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Rods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Sensitive to low light; night vision.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Cones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Responsible for color vision and detail.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Optic Nerve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Transmits visual information to the brain.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Pigment Epithelium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Nourishes photoreceptors and absorbs excess light.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683761-BAEC-8AC7-AAB1-26617C7EC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0"/>
            <a:ext cx="5908040" cy="6858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Ear </a:t>
            </a:r>
          </a:p>
          <a:p>
            <a:r>
              <a:rPr lang="en-US" sz="18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Outer Ear: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Pinna (Auricle)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Collects sound waves. </a:t>
            </a:r>
          </a:p>
          <a:p>
            <a:r>
              <a:rPr lang="en-US" sz="1800" b="1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External Auditory Canal</a:t>
            </a:r>
            <a:r>
              <a:rPr lang="en-US" sz="18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Channels sound to the tympanic membrane.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     </a:t>
            </a:r>
            <a:r>
              <a:rPr lang="en-US" sz="18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Middle Ear: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Tympanic Membrane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Vibrates with sound    waves.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Auditory Ossicles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Amplify sound (malleus, incus, stapes). 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1800" b="0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Inner Ear: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Cochlea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Contains hair cells for sound conversion. </a:t>
            </a:r>
          </a:p>
          <a:p>
            <a:pPr marL="0" indent="0">
              <a:buNone/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Vestibular System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Maintains balance.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Microscopic Features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Hair Cells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Sensory receptors in the cochlea.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Organ of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Corti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Contains hair cells crucial for hearing. 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Membranous Labyrinth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Fluid-filled structures for balance and hearing. </a:t>
            </a: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376C7C-02CA-3696-9821-BC1FE2C8C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640" y="5415281"/>
            <a:ext cx="3342525" cy="14427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38910A-EC82-0FFD-C1CB-7A6F0F44B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159" y="4917440"/>
            <a:ext cx="3169921" cy="19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548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AB2EC8-AB59-3EE0-D7FE-FCC4C7374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60" y="142240"/>
            <a:ext cx="11816080" cy="659384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Integument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Epidermis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Stratified squamous epithelium; waterproof barrier.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Dermis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Connective tissue with blood vessels, nerves, and glands.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Hypodermis (Subcutaneous Layer)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Loose connective tissue; insulates body.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Microscopic Features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Keratinocytes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Produce keratin for protection.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Melanocytes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Produce melanin for pigmentation and UV protection.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Sebaceous Glands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Secrete sebum to lubricate skin and hair.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Sweat Glands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Regulate body temperature through perspiration.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Importance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Aids in disease diagnosis and treatment.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Essential for surgical interventions involving sense organs.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Enhances veterinary care through understanding sensory functions.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Supports research advancements in veterinary medicine.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87C47F-716B-9947-58EF-2AC098D6A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043" y="1584960"/>
            <a:ext cx="4458397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565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92F7E3-D8B0-5629-6FB5-49C358768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960"/>
            <a:ext cx="10515600" cy="5862003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Comic Sans MS" panose="030F0702030302020204" pitchFamily="66" charset="0"/>
              </a:rPr>
              <a:t>UNIT 8</a:t>
            </a:r>
          </a:p>
          <a:p>
            <a:pPr marL="0" indent="0" algn="ctr">
              <a:buNone/>
            </a:pPr>
            <a:r>
              <a:rPr lang="en-US" sz="6600" dirty="0">
                <a:latin typeface="Comic Sans MS" panose="030F0702030302020204" pitchFamily="66" charset="0"/>
              </a:rPr>
              <a:t>INTRODUCTION TO EMBRYOLOGY</a:t>
            </a:r>
          </a:p>
        </p:txBody>
      </p:sp>
    </p:spTree>
    <p:extLst>
      <p:ext uri="{BB962C8B-B14F-4D97-AF65-F5344CB8AC3E}">
        <p14:creationId xmlns:p14="http://schemas.microsoft.com/office/powerpoint/2010/main" val="12479790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D761D-C39E-105C-9BE3-67B99DF13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93040"/>
            <a:ext cx="11836400" cy="647192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0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Introduction </a:t>
            </a:r>
          </a:p>
          <a:p>
            <a:pPr marL="0" indent="0">
              <a:buNone/>
            </a:pPr>
            <a:r>
              <a:rPr lang="en-US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200" b="1" i="0" u="none" strike="noStrike" baseline="0" dirty="0">
                <a:solidFill>
                  <a:schemeClr val="accent5"/>
                </a:solidFill>
                <a:latin typeface="Calibri" panose="020F0502020204030204" pitchFamily="34" charset="0"/>
              </a:rPr>
              <a:t>Embryology</a:t>
            </a:r>
            <a:r>
              <a:rPr lang="en-US" sz="2200" b="0" i="0" u="none" strike="noStrike" baseline="0" dirty="0">
                <a:solidFill>
                  <a:schemeClr val="accent5"/>
                </a:solidFill>
                <a:latin typeface="Calibri" panose="020F0502020204030204" pitchFamily="34" charset="0"/>
              </a:rPr>
              <a:t>: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Study of embryo development from fertilization to birth. </a:t>
            </a:r>
          </a:p>
          <a:p>
            <a:pPr marL="0" indent="0">
              <a:buNone/>
            </a:pPr>
            <a:r>
              <a:rPr lang="en-US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200" b="1" i="0" u="none" strike="noStrike" baseline="0" dirty="0">
                <a:solidFill>
                  <a:schemeClr val="accent5"/>
                </a:solidFill>
                <a:latin typeface="Calibri" panose="020F0502020204030204" pitchFamily="34" charset="0"/>
              </a:rPr>
              <a:t>Importance</a:t>
            </a:r>
            <a:r>
              <a:rPr lang="en-US" sz="2200" b="0" i="0" u="none" strike="noStrike" baseline="0" dirty="0">
                <a:solidFill>
                  <a:schemeClr val="accent5"/>
                </a:solidFill>
                <a:latin typeface="Calibri" panose="020F0502020204030204" pitchFamily="34" charset="0"/>
              </a:rPr>
              <a:t>: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Understanding developmental processes and abnormalities.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Gametogenesis </a:t>
            </a:r>
          </a:p>
          <a:p>
            <a:pPr marL="0" indent="0">
              <a:buNone/>
            </a:pPr>
            <a:r>
              <a:rPr lang="en-US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200" b="1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Definition</a:t>
            </a:r>
            <a:r>
              <a:rPr lang="en-US" sz="2200" b="0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: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Production of gametes (sperm and eggs). </a:t>
            </a:r>
          </a:p>
          <a:p>
            <a:pPr marL="0" indent="0">
              <a:buNone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200" b="0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Types: </a:t>
            </a:r>
            <a:r>
              <a:rPr lang="en-US" sz="2200" b="1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Spermatogenesis</a:t>
            </a:r>
            <a:r>
              <a:rPr lang="en-US" sz="2200" b="0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: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Formation of sperm in testes.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b="1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sz="260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Oogenesis</a:t>
            </a:r>
            <a:r>
              <a:rPr lang="en-US" sz="220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: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Formation of ova in ovaries.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lang="en-US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Process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Involves meiosis; regulated by hormones.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b="0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 </a:t>
            </a:r>
            <a:r>
              <a:rPr lang="en-US" sz="3000" b="0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Fertilization </a:t>
            </a:r>
            <a:endParaRPr lang="en-US" sz="2200" b="0" i="0" u="none" strike="noStrike" baseline="0" dirty="0">
              <a:solidFill>
                <a:srgbClr val="00B0F0"/>
              </a:solidFill>
              <a:latin typeface="Calibri" panose="020F0502020204030204" pitchFamily="34" charset="0"/>
            </a:endParaRPr>
          </a:p>
          <a:p>
            <a:r>
              <a:rPr lang="en-US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Definition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Fusion of sperm and egg to form a zygote. </a:t>
            </a:r>
          </a:p>
          <a:p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Process: Sperm penetrates egg layers. </a:t>
            </a:r>
          </a:p>
          <a:p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Genetic material combines, forming a diploid zygote.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b="0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Cleavage </a:t>
            </a:r>
          </a:p>
          <a:p>
            <a:r>
              <a:rPr lang="en-US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Definition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Rapid mitotic divisions after fertilization. </a:t>
            </a:r>
          </a:p>
          <a:p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Characteristics: Zygote divides into blastomeres. </a:t>
            </a:r>
          </a:p>
          <a:p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Lack of growth; cells remain small. </a:t>
            </a:r>
          </a:p>
          <a:p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Types: </a:t>
            </a:r>
            <a:r>
              <a:rPr lang="en-US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Holoblastic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Complete division (e.g., mammals). </a:t>
            </a:r>
          </a:p>
          <a:p>
            <a:r>
              <a:rPr lang="en-US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Meroblastic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Partial division (e.g., birds). 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170EDA-B547-599D-26B8-DB81EF71D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919" y="1341120"/>
            <a:ext cx="3725060" cy="542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853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C7032-B9F5-82C5-35CB-7242D149AB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0" y="152400"/>
            <a:ext cx="5816600" cy="6471920"/>
          </a:xfrm>
        </p:spPr>
        <p:txBody>
          <a:bodyPr>
            <a:normAutofit fontScale="62500" lnSpcReduction="20000"/>
          </a:bodyPr>
          <a:lstStyle/>
          <a:p>
            <a:r>
              <a:rPr lang="en-US" sz="40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Types of Eggs</a:t>
            </a:r>
            <a:r>
              <a:rPr lang="en-US" sz="29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Oligolecithal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Minimal yolk (mammals); holoblastic cleavage.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Mesolecithal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Moderate yolk (amphibians); unequal cleavage.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Telolecithal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Abundant yolk (birds); meroblastic cleavage.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Isolecithal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Even yolk distribution; echinoderms. </a:t>
            </a:r>
          </a:p>
          <a:p>
            <a:endParaRPr lang="en-US" sz="29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40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Morula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Definition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Solid ball of cells (16 to 32 blastomeres).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Significance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Precedes the blastula stage. </a:t>
            </a:r>
          </a:p>
          <a:p>
            <a:pPr marL="0" indent="0">
              <a:buNone/>
            </a:pPr>
            <a:r>
              <a:rPr lang="en-US" sz="290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</a:p>
          <a:p>
            <a:r>
              <a:rPr lang="en-US" sz="4000" b="0" i="0" u="none" strike="noStrike" baseline="0" dirty="0" err="1">
                <a:solidFill>
                  <a:schemeClr val="accent1"/>
                </a:solidFill>
                <a:latin typeface="Calibri" panose="020F0502020204030204" pitchFamily="34" charset="0"/>
              </a:rPr>
              <a:t>Blastulation</a:t>
            </a:r>
            <a:r>
              <a:rPr lang="en-US" sz="40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Definition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Transformation from morula to blastula with a blastocoel.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Characteristics: 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Outer layer forms trophoblast for placenta.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Inner cell mass develops into the embryo.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2D247D-9236-5C19-30A9-A693A8E8EE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2400"/>
            <a:ext cx="5816600" cy="6471920"/>
          </a:xfrm>
        </p:spPr>
        <p:txBody>
          <a:bodyPr>
            <a:normAutofit fontScale="62500" lnSpcReduction="20000"/>
          </a:bodyPr>
          <a:lstStyle/>
          <a:p>
            <a:r>
              <a:rPr lang="en-US" sz="40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Gastrulation </a:t>
            </a:r>
          </a:p>
          <a:p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Definition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Formation of three germ layers from the blastula. </a:t>
            </a:r>
          </a:p>
          <a:p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Germ Layers: </a:t>
            </a:r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Ectoderm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Skin and nervous system. </a:t>
            </a:r>
          </a:p>
          <a:p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Mesoderm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Muscles, bones, circulatory system. </a:t>
            </a:r>
          </a:p>
          <a:p>
            <a:r>
              <a:rPr lang="de-DE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Endoderm</a:t>
            </a:r>
            <a:r>
              <a:rPr lang="de-DE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Internal organs (gut, lungs). </a:t>
            </a:r>
          </a:p>
          <a:p>
            <a:endParaRPr lang="en-US" sz="4500" b="0" i="0" u="none" strike="noStrike" baseline="0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r>
              <a:rPr lang="en-US" sz="45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Types of Implantation </a:t>
            </a:r>
          </a:p>
          <a:p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Ectopic Implantation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Occurs outside the uterus; can be dangerous. </a:t>
            </a:r>
          </a:p>
          <a:p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Endometrial Implantation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Normal implantation in the uterine lining. </a:t>
            </a:r>
          </a:p>
          <a:p>
            <a:endParaRPr lang="en-U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45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Types of Endometrial Implantation </a:t>
            </a:r>
          </a:p>
          <a:p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Interstitial Implantation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Embryo embeds in uterine wall (e.g., humans). </a:t>
            </a:r>
          </a:p>
          <a:p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Decidual Implantation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Significant maternal tissue remodeling (e.g., rodents). </a:t>
            </a:r>
          </a:p>
          <a:p>
            <a:r>
              <a:rPr lang="en-US" sz="3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Superficial Implantation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Attaches without deep invasion (e.g., pigs).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877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7EAA14-CD23-A68C-A19F-757FC3BC3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3040" y="182880"/>
            <a:ext cx="5826760" cy="6492240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Twinning </a:t>
            </a:r>
          </a:p>
          <a:p>
            <a:r>
              <a:rPr lang="en-US" sz="2000" b="1" i="0" u="none" strike="noStrike" baseline="0" dirty="0">
                <a:solidFill>
                  <a:schemeClr val="tx2"/>
                </a:solidFill>
                <a:latin typeface="Comic Sans MS" panose="030F0702030302020204" pitchFamily="66" charset="0"/>
              </a:rPr>
              <a:t>Definition</a:t>
            </a:r>
            <a:r>
              <a:rPr lang="en-US" sz="2000" b="0" i="0" u="none" strike="noStrike" baseline="0" dirty="0">
                <a:solidFill>
                  <a:schemeClr val="tx2"/>
                </a:solidFill>
                <a:latin typeface="Comic Sans MS" panose="030F0702030302020204" pitchFamily="66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Development of two embryos simultaneously.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  </a:t>
            </a:r>
            <a:r>
              <a:rPr lang="en-US" sz="2000" b="1" i="0" u="none" strike="noStrike" baseline="0" dirty="0">
                <a:solidFill>
                  <a:schemeClr val="tx2"/>
                </a:solidFill>
                <a:latin typeface="Comic Sans MS" panose="030F0702030302020204" pitchFamily="66" charset="0"/>
              </a:rPr>
              <a:t>Types of Twinning </a:t>
            </a:r>
          </a:p>
          <a:p>
            <a:r>
              <a:rPr lang="en-US" sz="2000" b="1" i="0" u="none" strike="noStrike" baseline="0" dirty="0">
                <a:solidFill>
                  <a:schemeClr val="tx2"/>
                </a:solidFill>
                <a:latin typeface="Comic Sans MS" panose="030F0702030302020204" pitchFamily="66" charset="0"/>
              </a:rPr>
              <a:t>Dizygotic (Fraternal):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Two separate eggs fertilized by two sperm.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  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Genetically distinct individuals. </a:t>
            </a:r>
          </a:p>
          <a:p>
            <a:r>
              <a:rPr lang="en-US" sz="2000" b="1" i="0" u="none" strike="noStrike" baseline="0" dirty="0">
                <a:solidFill>
                  <a:schemeClr val="tx2"/>
                </a:solidFill>
                <a:latin typeface="Comic Sans MS" panose="030F0702030302020204" pitchFamily="66" charset="0"/>
              </a:rPr>
              <a:t>Monozygotic (Identical):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Single fertilized egg splits into two embryos.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Genetically identical individuals.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88714A2-3FD7-8C23-34CB-6976D4918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880"/>
            <a:ext cx="5826760" cy="6492240"/>
          </a:xfrm>
        </p:spPr>
        <p:txBody>
          <a:bodyPr>
            <a:normAutofit/>
          </a:bodyPr>
          <a:lstStyle/>
          <a:p>
            <a:r>
              <a:rPr lang="en-US" b="0" i="0" u="none" strike="noStrike" baseline="0" dirty="0">
                <a:solidFill>
                  <a:schemeClr val="accent1"/>
                </a:solidFill>
                <a:latin typeface="Comic Sans MS" panose="030F0702030302020204" pitchFamily="66" charset="0"/>
              </a:rPr>
              <a:t>Formation of Fetal Membranes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Amnion: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Fluid-filled sac around the embryo.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Provides cushioning and protection.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Maintains stable temperature.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Chorion: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Outermost membrane surrounding the embryo.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Involved in gas exchange.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Contributes to placenta formation in mammals.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 Allantois: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Stores waste and facilitates gas exchange.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Forms blood vessels for the umbilical cord in mammals.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Yolk Sac: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Provides early nourishment to the embryo.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Contains yolk as a nutrient source in birds.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65B534-6AB1-54C5-EAA0-83A585281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4023360"/>
            <a:ext cx="3352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282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9E1AC-621C-6C36-E12A-EA0626912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111760"/>
            <a:ext cx="11744960" cy="658368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600" b="0" i="0" u="none" strike="noStrike" baseline="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Placenta </a:t>
            </a:r>
          </a:p>
          <a:p>
            <a:r>
              <a:rPr lang="en-US" sz="22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Definition</a:t>
            </a:r>
            <a:r>
              <a:rPr lang="en-US" sz="22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Organ that facilitates nutrient and gas exchange between mother and fetus. </a:t>
            </a:r>
          </a:p>
          <a:p>
            <a:r>
              <a:rPr lang="en-US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Classification by Layers: </a:t>
            </a:r>
            <a:r>
              <a:rPr lang="en-US" sz="20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Epitheliochorial</a:t>
            </a:r>
            <a:r>
              <a:rPr lang="en-US" sz="2000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All six tissue layers intact (e.g., pigs, horses). </a:t>
            </a:r>
          </a:p>
          <a:p>
            <a:r>
              <a:rPr lang="en-US" sz="2000" b="1" i="0" u="none" strike="noStrike" baseline="0" dirty="0" err="1">
                <a:solidFill>
                  <a:srgbClr val="7030A0"/>
                </a:solidFill>
                <a:latin typeface="Calibri" panose="020F0502020204030204" pitchFamily="34" charset="0"/>
              </a:rPr>
              <a:t>Syndesmochorial</a:t>
            </a:r>
            <a:r>
              <a:rPr lang="en-US" sz="2000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Maternal epithelium absent (e.g., ruminants). </a:t>
            </a:r>
          </a:p>
          <a:p>
            <a:r>
              <a:rPr lang="en-US" sz="20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Endotheliochorial</a:t>
            </a:r>
            <a:r>
              <a:rPr lang="en-US" sz="2000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Maternal connective tissue absent (e.g., dogs, cats). </a:t>
            </a:r>
          </a:p>
          <a:p>
            <a:r>
              <a:rPr lang="en-US" sz="20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Hemochorial</a:t>
            </a:r>
            <a:r>
              <a:rPr lang="en-US" sz="2000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Maternal blood in direct contact with chorion (e.g., humans, rodents).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b="0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Classification by Shape </a:t>
            </a:r>
          </a:p>
          <a:p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Diffuse</a:t>
            </a:r>
            <a:r>
              <a:rPr lang="en-US" sz="2000" b="0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Villi distributed over the surface (e.g., pigs, horses). </a:t>
            </a:r>
          </a:p>
          <a:p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Cotyledonary</a:t>
            </a:r>
            <a:r>
              <a:rPr lang="en-US" sz="2000" b="0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Villi grouped into caruncles (e.g., ruminants). </a:t>
            </a:r>
          </a:p>
          <a:p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Zonary</a:t>
            </a:r>
            <a:r>
              <a:rPr lang="en-US" sz="2000" b="0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Villi form a band-like zone (e.g., dogs, cats). </a:t>
            </a:r>
          </a:p>
          <a:p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Discoidal</a:t>
            </a:r>
            <a:r>
              <a:rPr lang="en-US" sz="2000" b="0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Villi form a disc-shaped area (e.g., humans).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b="0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Germ Layers </a:t>
            </a:r>
          </a:p>
          <a:p>
            <a:pPr marL="457200" indent="-223838">
              <a:buFont typeface="+mj-lt"/>
              <a:buAutoNum type="arabicPeriod"/>
            </a:pPr>
            <a:r>
              <a:rPr lang="en-US" sz="2000" b="0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Ectoderm: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Outermost layer.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 Derivatives: epidermis, nervous system, hair, nails.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000" b="0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2. Mesoderm: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Middle layer.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Derivatives: musculoskeletal system, circulatory system, urogenital system.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000" b="0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3. Endoderm: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Innermost layer.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Derivatives: lining of gastrointestinal tract, respiratory system, liver, pancreas.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2152F1-F289-C680-D0BF-483710630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283" y="2377440"/>
            <a:ext cx="5149001" cy="244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885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AE8DD-478B-E7E3-8B02-93259FF80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60" y="162560"/>
            <a:ext cx="11846560" cy="6482080"/>
          </a:xfrm>
        </p:spPr>
        <p:txBody>
          <a:bodyPr>
            <a:normAutofit fontScale="25000" lnSpcReduction="2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9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of the Digestive System</a:t>
            </a:r>
            <a:endParaRPr lang="en-US" sz="9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7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Embryonic Origins</a:t>
            </a:r>
            <a:endParaRPr lang="en-US" sz="72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Endoderm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Origin of the digestive system during gastrulation.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Primitive Gut Tube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Forms from lateral and cephalocaudal folding.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Regions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Divided into foregut, midgut, and hindgut.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7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Foregut Development</a:t>
            </a:r>
            <a:endParaRPr lang="en-US" sz="72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Extends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oral cavity to duodenum.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Contributes to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72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7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Esophagus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Stomach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Duodenum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Liver and biliary apparatus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Pancreas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 Supply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Celiac artery.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7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Midgut Development</a:t>
            </a:r>
            <a:endParaRPr lang="en-US" sz="72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Extends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duodenum to proximal two-thirds of transverse colon.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Contributes to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72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Small intestine (jejunum, ileum)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Cecum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Appendix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Ascending colon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 Supply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Superior mesenteric artery.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72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Hindgut Development</a:t>
            </a:r>
            <a:endParaRPr lang="en-US" sz="72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Extends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distal one-third of transverse colon to cloacal membrane.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Contributes to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72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Descending colon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Sigmoid colon</a:t>
            </a: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Rectum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7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 Supply</a:t>
            </a:r>
            <a:r>
              <a:rPr lang="en-GB" sz="7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Inferior mesenteric artery.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669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79CBAD-368C-6256-4E00-9CBABF8DB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" y="111442"/>
            <a:ext cx="11866880" cy="569595"/>
          </a:xfrm>
          <a:solidFill>
            <a:schemeClr val="accent4"/>
          </a:solidFill>
        </p:spPr>
        <p:txBody>
          <a:bodyPr>
            <a:normAutofit/>
          </a:bodyPr>
          <a:lstStyle/>
          <a:p>
            <a:pPr algn="ctr"/>
            <a:r>
              <a:rPr lang="en-US" sz="2800" b="0" i="0" u="none" strike="noStrike" baseline="0" dirty="0">
                <a:latin typeface="Comic Sans MS" panose="030F0702030302020204" pitchFamily="66" charset="0"/>
              </a:rPr>
              <a:t>Accessory Structures of the Digestive System 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E89EE-56CA-8B84-363F-69DB1F600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560" y="681037"/>
            <a:ext cx="5857240" cy="606552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    Tongue </a:t>
            </a:r>
          </a:p>
          <a:p>
            <a:r>
              <a:rPr lang="en-US" sz="2000" b="1" i="0" u="none" strike="noStrike" baseline="0" dirty="0">
                <a:solidFill>
                  <a:schemeClr val="accent6"/>
                </a:solidFill>
                <a:latin typeface="Calibri" panose="020F0502020204030204" pitchFamily="34" charset="0"/>
              </a:rPr>
              <a:t>Structure</a:t>
            </a:r>
            <a:r>
              <a:rPr lang="en-US" sz="2000" b="0" i="0" u="none" strike="noStrike" baseline="0" dirty="0">
                <a:solidFill>
                  <a:schemeClr val="accent6"/>
                </a:solidFill>
                <a:latin typeface="Calibri" panose="020F0502020204030204" pitchFamily="34" charset="0"/>
              </a:rPr>
              <a:t>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Skeletal muscle covered by mucous membrane.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 </a:t>
            </a:r>
            <a:r>
              <a:rPr lang="en-US" sz="2000" b="1" i="0" u="none" strike="noStrike" baseline="0" dirty="0">
                <a:solidFill>
                  <a:schemeClr val="accent6"/>
                </a:solidFill>
                <a:latin typeface="Calibri" panose="020F0502020204030204" pitchFamily="34" charset="0"/>
              </a:rPr>
              <a:t>Functions: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Mechanical processing of food.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Sensory analysis (taste, temperature).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Teeth </a:t>
            </a: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Types: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Incisors, canines, premolars, molars. </a:t>
            </a: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Functions: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Mechanical breakdown of food through chewing.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     </a:t>
            </a:r>
            <a:r>
              <a:rPr lang="en-US" sz="2400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Salivary Glands </a:t>
            </a: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Major Glands: Parotid: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Serous secretions rich in amylase. </a:t>
            </a: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Submandibular: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Mixture of serous and mucous fluids. </a:t>
            </a:r>
          </a:p>
          <a:p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Sublingual: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Primarily mucous secretions.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000" b="1" i="0" u="none" strike="noStrike" baseline="0" dirty="0">
                <a:solidFill>
                  <a:srgbClr val="92D050"/>
                </a:solidFill>
                <a:latin typeface="Calibri" panose="020F0502020204030204" pitchFamily="34" charset="0"/>
              </a:rPr>
              <a:t>Functions: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Moistening and lubricating food.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Initiating digestion with enzymes.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3523B1-3447-CB32-EB16-F7342BE7B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81037"/>
            <a:ext cx="5857240" cy="606552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Liver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n-US" sz="1800" b="1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Structure</a:t>
            </a:r>
            <a:r>
              <a:rPr lang="en-US" sz="1800" b="0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Divided into lobes; functional units are liver lobules. </a:t>
            </a:r>
          </a:p>
          <a:p>
            <a:r>
              <a:rPr lang="en-US" sz="1800" b="0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Functions: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Produces bile salts for fat emulsification.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Metabolizes carbohydrates, proteins, lipids.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Pancreas </a:t>
            </a:r>
          </a:p>
          <a:p>
            <a:r>
              <a:rPr lang="en-US" sz="1800" b="1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Structure</a:t>
            </a:r>
            <a:r>
              <a:rPr lang="en-US" sz="1800" b="0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Endocrine (hormone secretion) and exocrine (digestive enzyme secretion) components. </a:t>
            </a:r>
          </a:p>
          <a:p>
            <a:r>
              <a:rPr lang="en-US" sz="1800" b="0" i="0" u="none" strike="noStrike" baseline="0" dirty="0">
                <a:solidFill>
                  <a:schemeClr val="accent2"/>
                </a:solidFill>
                <a:latin typeface="Calibri" panose="020F0502020204030204" pitchFamily="34" charset="0"/>
              </a:rPr>
              <a:t>Functions: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Secretes digestive enzymes into the small intestine.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Regulates blood glucose levels through insulin and glucagon.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F8AF75-6743-0FA1-36FA-D23CA1E2B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77" y="4440557"/>
            <a:ext cx="5175885" cy="24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367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7EB118-4B8B-9716-C0FC-61BDBC85B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32080"/>
            <a:ext cx="11805920" cy="65735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0" i="0" u="none" strike="noStrike" baseline="0" dirty="0">
                <a:solidFill>
                  <a:schemeClr val="accent2"/>
                </a:solidFill>
                <a:latin typeface="Comic Sans MS" panose="030F0702030302020204" pitchFamily="66" charset="0"/>
              </a:rPr>
              <a:t>Development of Organ Systems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    1. Respiratory System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Origin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Forms from the foregut; respiratory diverticulum appears around week 4.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Stages: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Pseudoglandular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(Weeks 6-16)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Formation of conducting airways.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Canalicular (Weeks 16-28)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Development of respiratory bronchioles; vascularization begins.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Saccular (Weeks 28-36)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Formation of terminal sacs (primitive alveoli).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Alveolar (Late Fetal to Early Childhood)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Alveoli develop and increase in number.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alibri" panose="020F0502020204030204" pitchFamily="34" charset="0"/>
              </a:rPr>
              <a:t>    </a:t>
            </a:r>
            <a:r>
              <a:rPr lang="en-US" sz="20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2. Urinary System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Origin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Derived from the mesoderm (intermediate mesoderm).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Key Features: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Develops three kidney systems: pronephros, mesonephros, and metanephros (permanent kidneys).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Metanephros becomes functional around week 10.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    3. Circulatory System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Origin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Begins with tubular heart formation by week 3.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Key Features: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Heart undergoes looping and septation to form chambers.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Blood vessels develop through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vasculogenesis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and angiogenesis.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4392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68E65-4958-7D99-10D8-5F89DE7C9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" y="111760"/>
            <a:ext cx="11836400" cy="6583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    4. Lymphatic System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Origin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Develops from mesodermal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lymphangioblasts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alongside the circulatory system.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Key Features: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Lymphatic vessels sprout from veins.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    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Lymph nodes form from clusters of lymphoid tissue.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sz="24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 5. Nervous System </a:t>
            </a:r>
            <a:endParaRPr lang="en-US" sz="2000" b="0" i="0" u="none" strike="noStrike" baseline="0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Origin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Neural tube forms around week 3 from ectoderm.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Key Features: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Neural crest cells migrate to form peripheral nerves and ganglia.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Differentiation into forebrain, midbrain, and hindbrain occurs.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    </a:t>
            </a:r>
            <a:r>
              <a:rPr lang="en-US" sz="24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6. Musculoskeletal System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Origin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Derived from mesoderm;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somites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give rise to muscles and bones.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Key Features: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Limb buds appear by week 4, leading to limb development.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    </a:t>
            </a:r>
            <a:r>
              <a:rPr lang="en-US" sz="24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7. Reproductive Systems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Male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Develops from mesonephric ducts; testes differentiate around week 7. </a:t>
            </a: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Female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Develops from paramesonephric ducts; ovaries differentiate around week 12.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305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7252C-352F-2A10-1091-54B4A7C9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040" y="142240"/>
            <a:ext cx="11785600" cy="6553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b="0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Development of Endocrine Glands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Pituitary Gland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: Develops from ectoderm in the oral cavity.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Thyroid Gland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: Forms from endoderm at the base of the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 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tongue.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Adrenal Glands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: Composed of mesodermal (cortex) and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  n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eural crest-derived (medulla) tissues.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0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Development of Sense Organs </a:t>
            </a:r>
          </a:p>
          <a:p>
            <a:r>
              <a:rPr lang="en-US" sz="2400" b="0" i="0" u="none" strike="noStrike" baseline="0" dirty="0">
                <a:solidFill>
                  <a:srgbClr val="00B0F0"/>
                </a:solidFill>
                <a:latin typeface="Comic Sans MS" panose="030F0702030302020204" pitchFamily="66" charset="0"/>
              </a:rPr>
              <a:t>Eye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Develops from surface ectoderm and neuroectoderm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around week 4.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Key structures include lenses, retina, and cornea. </a:t>
            </a:r>
          </a:p>
          <a:p>
            <a:r>
              <a:rPr lang="en-US" sz="2400" b="0" i="0" u="none" strike="noStrike" baseline="0" dirty="0">
                <a:solidFill>
                  <a:srgbClr val="00B0F0"/>
                </a:solidFill>
                <a:latin typeface="Comic Sans MS" panose="030F0702030302020204" pitchFamily="66" charset="0"/>
              </a:rPr>
              <a:t>Ear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Develops from ectodermal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otic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placodes around week 4.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Comprises outer ear (pinna), middle ear (ossicles), and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  inner ear (cochlea).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00363B-8560-D475-07DC-F81435E72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070" y="142240"/>
            <a:ext cx="3707130" cy="3904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53DB34-1BF0-7208-81AD-A621AB76F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4253798"/>
            <a:ext cx="4282859" cy="246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37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C46FD9-703F-6487-0674-3D62C6B46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01974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5.xml><?xml version="1.0" encoding="utf-8"?>
<a:theme xmlns:a="http://schemas.openxmlformats.org/drawingml/2006/main" name="1_Language Arts for High School - 9th Grade: POV and Narrative Voice by Slidesgo">
  <a:themeElements>
    <a:clrScheme name="Simple Light">
      <a:dk1>
        <a:srgbClr val="783F04"/>
      </a:dk1>
      <a:lt1>
        <a:srgbClr val="FFFFFF"/>
      </a:lt1>
      <a:dk2>
        <a:srgbClr val="C24445"/>
      </a:dk2>
      <a:lt2>
        <a:srgbClr val="FFFFFF"/>
      </a:lt2>
      <a:accent1>
        <a:srgbClr val="D3A245"/>
      </a:accent1>
      <a:accent2>
        <a:srgbClr val="72627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783F0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World Calligraphy Day by Slidesgo">
  <a:themeElements>
    <a:clrScheme name="Simple Light">
      <a:dk1>
        <a:srgbClr val="2C2C2C"/>
      </a:dk1>
      <a:lt1>
        <a:srgbClr val="FAF4E5"/>
      </a:lt1>
      <a:dk2>
        <a:srgbClr val="666666"/>
      </a:dk2>
      <a:lt2>
        <a:srgbClr val="E0D5BB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C2C2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Value Chain Analysis Infographics by Slidesgo">
  <a:themeElements>
    <a:clrScheme name="Simple Light">
      <a:dk1>
        <a:srgbClr val="000000"/>
      </a:dk1>
      <a:lt1>
        <a:srgbClr val="FFFFFF"/>
      </a:lt1>
      <a:dk2>
        <a:srgbClr val="999999"/>
      </a:dk2>
      <a:lt2>
        <a:srgbClr val="EBEBEB"/>
      </a:lt2>
      <a:accent1>
        <a:srgbClr val="CBBECF"/>
      </a:accent1>
      <a:accent2>
        <a:srgbClr val="8A7A99"/>
      </a:accent2>
      <a:accent3>
        <a:srgbClr val="A1CCCA"/>
      </a:accent3>
      <a:accent4>
        <a:srgbClr val="61898A"/>
      </a:accent4>
      <a:accent5>
        <a:srgbClr val="A8D3AD"/>
      </a:accent5>
      <a:accent6>
        <a:srgbClr val="6E8F7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{34027C6A-91F4-4CD2-92AE-656F286DCE89}tf56160789_win32</Template>
  <TotalTime>2400</TotalTime>
  <Words>8322</Words>
  <Application>Microsoft Office PowerPoint</Application>
  <PresentationFormat>Widescreen</PresentationFormat>
  <Paragraphs>1244</Paragraphs>
  <Slides>78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78</vt:i4>
      </vt:variant>
    </vt:vector>
  </HeadingPairs>
  <TitlesOfParts>
    <vt:vector size="112" baseType="lpstr">
      <vt:lpstr>Alex Brush</vt:lpstr>
      <vt:lpstr>Anaheim</vt:lpstr>
      <vt:lpstr>Aref Ruqaa</vt:lpstr>
      <vt:lpstr>Arial</vt:lpstr>
      <vt:lpstr>Bookman Old Style</vt:lpstr>
      <vt:lpstr>Calibri</vt:lpstr>
      <vt:lpstr>Calibri Light</vt:lpstr>
      <vt:lpstr>Century Gothic</vt:lpstr>
      <vt:lpstr>Comic Sans MS</vt:lpstr>
      <vt:lpstr>Courier New</vt:lpstr>
      <vt:lpstr>Fira Sans Condensed Medium</vt:lpstr>
      <vt:lpstr>Fira Sans Extra Condensed Medium</vt:lpstr>
      <vt:lpstr>Franklin Gothic Book</vt:lpstr>
      <vt:lpstr>Garamond</vt:lpstr>
      <vt:lpstr>Montserrat</vt:lpstr>
      <vt:lpstr>Nunito</vt:lpstr>
      <vt:lpstr>Nunito Light</vt:lpstr>
      <vt:lpstr>Poppins</vt:lpstr>
      <vt:lpstr>Roboto</vt:lpstr>
      <vt:lpstr>Sora Light</vt:lpstr>
      <vt:lpstr>Symbol</vt:lpstr>
      <vt:lpstr>Times New Roman</vt:lpstr>
      <vt:lpstr>Wingdings</vt:lpstr>
      <vt:lpstr>Wingdings 3</vt:lpstr>
      <vt:lpstr>Custom</vt:lpstr>
      <vt:lpstr>Office Theme</vt:lpstr>
      <vt:lpstr>Wisp</vt:lpstr>
      <vt:lpstr>1_Organic</vt:lpstr>
      <vt:lpstr>1_Language Arts for High School - 9th Grade: POV and Narrative Voice by Slidesgo</vt:lpstr>
      <vt:lpstr>1_Office Theme</vt:lpstr>
      <vt:lpstr>2_Office Theme</vt:lpstr>
      <vt:lpstr>3_Office Theme</vt:lpstr>
      <vt:lpstr>World Calligraphy Day by Slidesgo</vt:lpstr>
      <vt:lpstr>Value Chain Analysis Infographics by Slidesgo</vt:lpstr>
      <vt:lpstr>VETERINARY ANATOMY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Blood Supply to Abdominal Viscera</vt:lpstr>
      <vt:lpstr> Peritoneal Reflections </vt:lpstr>
      <vt:lpstr>  Similar kidney structure across species. Varying bladder sizes: Ox and pig have larger bladders. Dog has a smaller bladder. Fowl has a very small bladder. </vt:lpstr>
      <vt:lpstr>Mammary Glands</vt:lpstr>
      <vt:lpstr>PowerPoint Presentation</vt:lpstr>
      <vt:lpstr>  Major Veins and Lymphatic System </vt:lpstr>
      <vt:lpstr>Boundaries and Clinical importance of the flank and Para Lumbar Fossa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7 - CYTOLOGY</vt:lpstr>
      <vt:lpstr>Types of Cell Junctions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Respiratory System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Accessory Structures of the Digestive System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sahanavn01@gmail.com</dc:creator>
  <cp:lastModifiedBy>Kashif Khan</cp:lastModifiedBy>
  <cp:revision>45</cp:revision>
  <dcterms:created xsi:type="dcterms:W3CDTF">2024-10-14T16:42:52Z</dcterms:created>
  <dcterms:modified xsi:type="dcterms:W3CDTF">2024-10-19T07:36:29Z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